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mp4" ContentType="video/mp4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5"/>
  </p:notesMasterIdLst>
  <p:handoutMasterIdLst>
    <p:handoutMasterId r:id="rId26"/>
  </p:handoutMasterIdLst>
  <p:sldIdLst>
    <p:sldId id="625" r:id="rId2"/>
    <p:sldId id="630" r:id="rId3"/>
    <p:sldId id="807" r:id="rId4"/>
    <p:sldId id="808" r:id="rId5"/>
    <p:sldId id="810" r:id="rId6"/>
    <p:sldId id="811" r:id="rId7"/>
    <p:sldId id="637" r:id="rId8"/>
    <p:sldId id="768" r:id="rId9"/>
    <p:sldId id="769" r:id="rId10"/>
    <p:sldId id="770" r:id="rId11"/>
    <p:sldId id="784" r:id="rId12"/>
    <p:sldId id="767" r:id="rId13"/>
    <p:sldId id="788" r:id="rId14"/>
    <p:sldId id="783" r:id="rId15"/>
    <p:sldId id="790" r:id="rId16"/>
    <p:sldId id="789" r:id="rId17"/>
    <p:sldId id="787" r:id="rId18"/>
    <p:sldId id="791" r:id="rId19"/>
    <p:sldId id="792" r:id="rId20"/>
    <p:sldId id="793" r:id="rId21"/>
    <p:sldId id="795" r:id="rId22"/>
    <p:sldId id="796" r:id="rId23"/>
    <p:sldId id="636" r:id="rId24"/>
  </p:sldIdLst>
  <p:sldSz cx="9144000" cy="6858000" type="screen4x3"/>
  <p:notesSz cx="6797675" cy="9926638"/>
  <p:defaultTextStyle>
    <a:defPPr>
      <a:defRPr lang="ja-JP"/>
    </a:defPPr>
    <a:lvl1pPr algn="l" rtl="0" eaLnBrk="0" fontAlgn="base" hangingPunct="0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5pPr>
    <a:lvl6pPr marL="2286000" algn="l" defTabSz="914400" rtl="0" eaLnBrk="1" latinLnBrk="0" hangingPunct="1">
      <a:defRPr kumimoji="1" sz="1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6pPr>
    <a:lvl7pPr marL="2743200" algn="l" defTabSz="914400" rtl="0" eaLnBrk="1" latinLnBrk="0" hangingPunct="1">
      <a:defRPr kumimoji="1" sz="1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7pPr>
    <a:lvl8pPr marL="3200400" algn="l" defTabSz="914400" rtl="0" eaLnBrk="1" latinLnBrk="0" hangingPunct="1">
      <a:defRPr kumimoji="1" sz="1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8pPr>
    <a:lvl9pPr marL="3657600" algn="l" defTabSz="914400" rtl="0" eaLnBrk="1" latinLnBrk="0" hangingPunct="1">
      <a:defRPr kumimoji="1" sz="1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6">
          <p15:clr>
            <a:srgbClr val="A4A3A4"/>
          </p15:clr>
        </p15:guide>
        <p15:guide id="2" pos="2142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  <a:srgbClr val="FA9862"/>
    <a:srgbClr val="003366"/>
    <a:srgbClr val="99FF99"/>
    <a:srgbClr val="FFCC00"/>
    <a:srgbClr val="99CC00"/>
    <a:srgbClr val="CCCC00"/>
    <a:srgbClr val="FFCC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スタイル (中間)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中間スタイル 2 - アクセント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中間スタイル 2 - アクセント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1EBBBCC-DAD2-459C-BE2E-F6DE35CF9A28}" styleName="濃色スタイル 2 - アクセント 3/アクセント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2D5ABB26-0587-4C30-8999-92F81FD0307C}" styleName="スタイルなし、表のグリッド線なし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473" autoAdjust="0"/>
    <p:restoredTop sz="97536" autoAdjust="0"/>
  </p:normalViewPr>
  <p:slideViewPr>
    <p:cSldViewPr snapToObjects="1">
      <p:cViewPr varScale="1">
        <p:scale>
          <a:sx n="89" d="100"/>
          <a:sy n="89" d="100"/>
        </p:scale>
        <p:origin x="360" y="-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Objects="1">
      <p:cViewPr varScale="1">
        <p:scale>
          <a:sx n="37" d="100"/>
          <a:sy n="37" d="100"/>
        </p:scale>
        <p:origin x="1779" y="42"/>
      </p:cViewPr>
      <p:guideLst>
        <p:guide orient="horz" pos="3126"/>
        <p:guide pos="2142"/>
      </p:guideLst>
    </p:cSldViewPr>
  </p:notesViewPr>
  <p:gridSpacing cx="45005" cy="4500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4F3B3CBF-D788-46C9-99D7-07D583C6B6D2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530" tIns="47765" rIns="95530" bIns="47765" numCol="1" anchor="t" anchorCtr="0" compatLnSpc="1">
            <a:prstTxWarp prst="textNoShape">
              <a:avLst/>
            </a:prstTxWarp>
          </a:bodyPr>
          <a:lstStyle>
            <a:lvl1pPr defTabSz="955731" eaLnBrk="1" hangingPunct="1">
              <a:defRPr sz="1300">
                <a:latin typeface="Arial" charset="0"/>
                <a:ea typeface="ＭＳ Ｐゴシック" pitchFamily="50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DB042EE6-2CFB-4EA3-BF80-D99ED3BC13A3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9688" y="0"/>
            <a:ext cx="29464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530" tIns="47765" rIns="95530" bIns="47765" numCol="1" anchor="t" anchorCtr="0" compatLnSpc="1">
            <a:prstTxWarp prst="textNoShape">
              <a:avLst/>
            </a:prstTxWarp>
          </a:bodyPr>
          <a:lstStyle>
            <a:lvl1pPr algn="r" defTabSz="955731" eaLnBrk="1" hangingPunct="1">
              <a:defRPr sz="1300">
                <a:latin typeface="Arial" charset="0"/>
                <a:ea typeface="ＭＳ Ｐゴシック" pitchFamily="50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6148" name="Rectangle 4">
            <a:extLst>
              <a:ext uri="{FF2B5EF4-FFF2-40B4-BE49-F238E27FC236}">
                <a16:creationId xmlns:a16="http://schemas.microsoft.com/office/drawing/2014/main" id="{C0F2A81A-BB7C-4183-8CF0-6D90995AEE6C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9750"/>
            <a:ext cx="29464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530" tIns="47765" rIns="95530" bIns="47765" numCol="1" anchor="b" anchorCtr="0" compatLnSpc="1">
            <a:prstTxWarp prst="textNoShape">
              <a:avLst/>
            </a:prstTxWarp>
          </a:bodyPr>
          <a:lstStyle>
            <a:lvl1pPr defTabSz="955731" eaLnBrk="1" hangingPunct="1">
              <a:defRPr sz="1300">
                <a:latin typeface="Arial" charset="0"/>
                <a:ea typeface="ＭＳ Ｐゴシック" pitchFamily="50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6149" name="Rectangle 5">
            <a:extLst>
              <a:ext uri="{FF2B5EF4-FFF2-40B4-BE49-F238E27FC236}">
                <a16:creationId xmlns:a16="http://schemas.microsoft.com/office/drawing/2014/main" id="{15EDB231-BB03-4CF0-A22A-64F2C3A41159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530" tIns="47765" rIns="95530" bIns="47765" numCol="1" anchor="b" anchorCtr="0" compatLnSpc="1">
            <a:prstTxWarp prst="textNoShape">
              <a:avLst/>
            </a:prstTxWarp>
          </a:bodyPr>
          <a:lstStyle>
            <a:lvl1pPr algn="r" defTabSz="955731" eaLnBrk="1" hangingPunct="1">
              <a:defRPr sz="1300"/>
            </a:lvl1pPr>
          </a:lstStyle>
          <a:p>
            <a:pPr>
              <a:defRPr/>
            </a:pPr>
            <a:fld id="{B9B37E83-78A5-47AB-AA7F-C6BAFB393035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>
            <a:extLst>
              <a:ext uri="{FF2B5EF4-FFF2-40B4-BE49-F238E27FC236}">
                <a16:creationId xmlns:a16="http://schemas.microsoft.com/office/drawing/2014/main" id="{65BBC8FC-489B-4ED9-AF2F-AA9A36DE792F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530" tIns="47765" rIns="95530" bIns="47765" numCol="1" anchor="t" anchorCtr="0" compatLnSpc="1">
            <a:prstTxWarp prst="textNoShape">
              <a:avLst/>
            </a:prstTxWarp>
          </a:bodyPr>
          <a:lstStyle>
            <a:lvl1pPr defTabSz="955731" eaLnBrk="1" hangingPunct="1">
              <a:defRPr sz="1300">
                <a:latin typeface="Arial" charset="0"/>
                <a:ea typeface="ＭＳ Ｐゴシック" pitchFamily="50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10243" name="Rectangle 3">
            <a:extLst>
              <a:ext uri="{FF2B5EF4-FFF2-40B4-BE49-F238E27FC236}">
                <a16:creationId xmlns:a16="http://schemas.microsoft.com/office/drawing/2014/main" id="{4E2DB376-E868-4DD4-9223-E903B5B640F0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49688" y="0"/>
            <a:ext cx="29464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530" tIns="47765" rIns="95530" bIns="47765" numCol="1" anchor="t" anchorCtr="0" compatLnSpc="1">
            <a:prstTxWarp prst="textNoShape">
              <a:avLst/>
            </a:prstTxWarp>
          </a:bodyPr>
          <a:lstStyle>
            <a:lvl1pPr algn="r" defTabSz="955731" eaLnBrk="1" hangingPunct="1">
              <a:defRPr sz="1300">
                <a:latin typeface="Arial" charset="0"/>
                <a:ea typeface="ＭＳ Ｐゴシック" pitchFamily="50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2052" name="Rectangle 4">
            <a:extLst>
              <a:ext uri="{FF2B5EF4-FFF2-40B4-BE49-F238E27FC236}">
                <a16:creationId xmlns:a16="http://schemas.microsoft.com/office/drawing/2014/main" id="{B0284F2D-64EA-4428-B91B-8343D4AF2513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9163" y="744538"/>
            <a:ext cx="4962525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5" name="Rectangle 5">
            <a:extLst>
              <a:ext uri="{FF2B5EF4-FFF2-40B4-BE49-F238E27FC236}">
                <a16:creationId xmlns:a16="http://schemas.microsoft.com/office/drawing/2014/main" id="{7FDE79A3-1EE2-4114-A431-29F038B45188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450" y="4714875"/>
            <a:ext cx="5438775" cy="446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530" tIns="47765" rIns="95530" bIns="4776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 noProof="0"/>
              <a:t>マスタ テキストの書式設定</a:t>
            </a:r>
          </a:p>
          <a:p>
            <a:pPr lvl="1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</a:p>
        </p:txBody>
      </p:sp>
      <p:sp>
        <p:nvSpPr>
          <p:cNvPr id="10246" name="Rectangle 6">
            <a:extLst>
              <a:ext uri="{FF2B5EF4-FFF2-40B4-BE49-F238E27FC236}">
                <a16:creationId xmlns:a16="http://schemas.microsoft.com/office/drawing/2014/main" id="{72F202A3-2F5E-4576-B985-7DED6FE04CC5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9750"/>
            <a:ext cx="29464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530" tIns="47765" rIns="95530" bIns="47765" numCol="1" anchor="b" anchorCtr="0" compatLnSpc="1">
            <a:prstTxWarp prst="textNoShape">
              <a:avLst/>
            </a:prstTxWarp>
          </a:bodyPr>
          <a:lstStyle>
            <a:lvl1pPr defTabSz="955731" eaLnBrk="1" hangingPunct="1">
              <a:defRPr sz="1300">
                <a:latin typeface="Arial" charset="0"/>
                <a:ea typeface="ＭＳ Ｐゴシック" pitchFamily="50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10247" name="Rectangle 7">
            <a:extLst>
              <a:ext uri="{FF2B5EF4-FFF2-40B4-BE49-F238E27FC236}">
                <a16:creationId xmlns:a16="http://schemas.microsoft.com/office/drawing/2014/main" id="{FC07F1A8-7CAD-4604-8B13-582D150734A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530" tIns="47765" rIns="95530" bIns="47765" numCol="1" anchor="b" anchorCtr="0" compatLnSpc="1">
            <a:prstTxWarp prst="textNoShape">
              <a:avLst/>
            </a:prstTxWarp>
          </a:bodyPr>
          <a:lstStyle>
            <a:lvl1pPr algn="r" defTabSz="955731" eaLnBrk="1" hangingPunct="1">
              <a:defRPr sz="1300"/>
            </a:lvl1pPr>
          </a:lstStyle>
          <a:p>
            <a:pPr>
              <a:defRPr/>
            </a:pPr>
            <a:fld id="{886F9A47-D42A-49B4-BE17-4DCDAE1AF40D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7">
            <a:extLst>
              <a:ext uri="{FF2B5EF4-FFF2-40B4-BE49-F238E27FC236}">
                <a16:creationId xmlns:a16="http://schemas.microsoft.com/office/drawing/2014/main" id="{A070662D-6494-4230-B80A-4977E8CE851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6EF2F441-707F-480F-AF62-C5E20B552358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1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5123" name="Rectangle 2">
            <a:extLst>
              <a:ext uri="{FF2B5EF4-FFF2-40B4-BE49-F238E27FC236}">
                <a16:creationId xmlns:a16="http://schemas.microsoft.com/office/drawing/2014/main" id="{3D809C93-9267-43FE-B225-F5E8926852C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4" name="Rectangle 3">
            <a:extLst>
              <a:ext uri="{FF2B5EF4-FFF2-40B4-BE49-F238E27FC236}">
                <a16:creationId xmlns:a16="http://schemas.microsoft.com/office/drawing/2014/main" id="{FE64AD81-87AC-451F-8CB4-04C29BF08F2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ja-JP" altLang="ja-JP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2276F6A2-E50B-49C5-A46E-175CDFED816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73F7024E-4888-42CB-9748-58F628222E12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10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1" name="Rectangle 7">
            <a:extLst>
              <a:ext uri="{FF2B5EF4-FFF2-40B4-BE49-F238E27FC236}">
                <a16:creationId xmlns:a16="http://schemas.microsoft.com/office/drawing/2014/main" id="{9C4EB968-0EB1-4A9B-8D77-5146E89A18F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B717BC-7693-4D8F-8B4A-FC613D71764D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10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2" name="Rectangle 2">
            <a:extLst>
              <a:ext uri="{FF2B5EF4-FFF2-40B4-BE49-F238E27FC236}">
                <a16:creationId xmlns:a16="http://schemas.microsoft.com/office/drawing/2014/main" id="{3C37217F-320E-4EBB-9DF7-A9921FD522B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7173" name="Rectangle 3">
            <a:extLst>
              <a:ext uri="{FF2B5EF4-FFF2-40B4-BE49-F238E27FC236}">
                <a16:creationId xmlns:a16="http://schemas.microsoft.com/office/drawing/2014/main" id="{88C64BAE-6838-4415-A505-7B3583DB6F5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62711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2276F6A2-E50B-49C5-A46E-175CDFED816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73F7024E-4888-42CB-9748-58F628222E12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11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1" name="Rectangle 7">
            <a:extLst>
              <a:ext uri="{FF2B5EF4-FFF2-40B4-BE49-F238E27FC236}">
                <a16:creationId xmlns:a16="http://schemas.microsoft.com/office/drawing/2014/main" id="{9C4EB968-0EB1-4A9B-8D77-5146E89A18F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B717BC-7693-4D8F-8B4A-FC613D71764D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11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2" name="Rectangle 2">
            <a:extLst>
              <a:ext uri="{FF2B5EF4-FFF2-40B4-BE49-F238E27FC236}">
                <a16:creationId xmlns:a16="http://schemas.microsoft.com/office/drawing/2014/main" id="{3C37217F-320E-4EBB-9DF7-A9921FD522B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7173" name="Rectangle 3">
            <a:extLst>
              <a:ext uri="{FF2B5EF4-FFF2-40B4-BE49-F238E27FC236}">
                <a16:creationId xmlns:a16="http://schemas.microsoft.com/office/drawing/2014/main" id="{88C64BAE-6838-4415-A505-7B3583DB6F5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47853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2276F6A2-E50B-49C5-A46E-175CDFED816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73F7024E-4888-42CB-9748-58F628222E12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12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1" name="Rectangle 7">
            <a:extLst>
              <a:ext uri="{FF2B5EF4-FFF2-40B4-BE49-F238E27FC236}">
                <a16:creationId xmlns:a16="http://schemas.microsoft.com/office/drawing/2014/main" id="{9C4EB968-0EB1-4A9B-8D77-5146E89A18F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B717BC-7693-4D8F-8B4A-FC613D71764D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12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2" name="Rectangle 2">
            <a:extLst>
              <a:ext uri="{FF2B5EF4-FFF2-40B4-BE49-F238E27FC236}">
                <a16:creationId xmlns:a16="http://schemas.microsoft.com/office/drawing/2014/main" id="{3C37217F-320E-4EBB-9DF7-A9921FD522B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7173" name="Rectangle 3">
            <a:extLst>
              <a:ext uri="{FF2B5EF4-FFF2-40B4-BE49-F238E27FC236}">
                <a16:creationId xmlns:a16="http://schemas.microsoft.com/office/drawing/2014/main" id="{88C64BAE-6838-4415-A505-7B3583DB6F5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83162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2276F6A2-E50B-49C5-A46E-175CDFED816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73F7024E-4888-42CB-9748-58F628222E12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13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1" name="Rectangle 7">
            <a:extLst>
              <a:ext uri="{FF2B5EF4-FFF2-40B4-BE49-F238E27FC236}">
                <a16:creationId xmlns:a16="http://schemas.microsoft.com/office/drawing/2014/main" id="{9C4EB968-0EB1-4A9B-8D77-5146E89A18F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B717BC-7693-4D8F-8B4A-FC613D71764D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13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2" name="Rectangle 2">
            <a:extLst>
              <a:ext uri="{FF2B5EF4-FFF2-40B4-BE49-F238E27FC236}">
                <a16:creationId xmlns:a16="http://schemas.microsoft.com/office/drawing/2014/main" id="{3C37217F-320E-4EBB-9DF7-A9921FD522B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7173" name="Rectangle 3">
            <a:extLst>
              <a:ext uri="{FF2B5EF4-FFF2-40B4-BE49-F238E27FC236}">
                <a16:creationId xmlns:a16="http://schemas.microsoft.com/office/drawing/2014/main" id="{88C64BAE-6838-4415-A505-7B3583DB6F5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92159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2276F6A2-E50B-49C5-A46E-175CDFED816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73F7024E-4888-42CB-9748-58F628222E12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14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1" name="Rectangle 7">
            <a:extLst>
              <a:ext uri="{FF2B5EF4-FFF2-40B4-BE49-F238E27FC236}">
                <a16:creationId xmlns:a16="http://schemas.microsoft.com/office/drawing/2014/main" id="{9C4EB968-0EB1-4A9B-8D77-5146E89A18F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B717BC-7693-4D8F-8B4A-FC613D71764D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14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2" name="Rectangle 2">
            <a:extLst>
              <a:ext uri="{FF2B5EF4-FFF2-40B4-BE49-F238E27FC236}">
                <a16:creationId xmlns:a16="http://schemas.microsoft.com/office/drawing/2014/main" id="{3C37217F-320E-4EBB-9DF7-A9921FD522B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7173" name="Rectangle 3">
            <a:extLst>
              <a:ext uri="{FF2B5EF4-FFF2-40B4-BE49-F238E27FC236}">
                <a16:creationId xmlns:a16="http://schemas.microsoft.com/office/drawing/2014/main" id="{88C64BAE-6838-4415-A505-7B3583DB6F5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47155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2276F6A2-E50B-49C5-A46E-175CDFED816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73F7024E-4888-42CB-9748-58F628222E12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15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1" name="Rectangle 7">
            <a:extLst>
              <a:ext uri="{FF2B5EF4-FFF2-40B4-BE49-F238E27FC236}">
                <a16:creationId xmlns:a16="http://schemas.microsoft.com/office/drawing/2014/main" id="{9C4EB968-0EB1-4A9B-8D77-5146E89A18F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B717BC-7693-4D8F-8B4A-FC613D71764D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15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2" name="Rectangle 2">
            <a:extLst>
              <a:ext uri="{FF2B5EF4-FFF2-40B4-BE49-F238E27FC236}">
                <a16:creationId xmlns:a16="http://schemas.microsoft.com/office/drawing/2014/main" id="{3C37217F-320E-4EBB-9DF7-A9921FD522B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7173" name="Rectangle 3">
            <a:extLst>
              <a:ext uri="{FF2B5EF4-FFF2-40B4-BE49-F238E27FC236}">
                <a16:creationId xmlns:a16="http://schemas.microsoft.com/office/drawing/2014/main" id="{88C64BAE-6838-4415-A505-7B3583DB6F5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12541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2276F6A2-E50B-49C5-A46E-175CDFED816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73F7024E-4888-42CB-9748-58F628222E12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16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1" name="Rectangle 7">
            <a:extLst>
              <a:ext uri="{FF2B5EF4-FFF2-40B4-BE49-F238E27FC236}">
                <a16:creationId xmlns:a16="http://schemas.microsoft.com/office/drawing/2014/main" id="{9C4EB968-0EB1-4A9B-8D77-5146E89A18F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B717BC-7693-4D8F-8B4A-FC613D71764D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16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2" name="Rectangle 2">
            <a:extLst>
              <a:ext uri="{FF2B5EF4-FFF2-40B4-BE49-F238E27FC236}">
                <a16:creationId xmlns:a16="http://schemas.microsoft.com/office/drawing/2014/main" id="{3C37217F-320E-4EBB-9DF7-A9921FD522B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7173" name="Rectangle 3">
            <a:extLst>
              <a:ext uri="{FF2B5EF4-FFF2-40B4-BE49-F238E27FC236}">
                <a16:creationId xmlns:a16="http://schemas.microsoft.com/office/drawing/2014/main" id="{88C64BAE-6838-4415-A505-7B3583DB6F5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45208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2276F6A2-E50B-49C5-A46E-175CDFED816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73F7024E-4888-42CB-9748-58F628222E12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17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1" name="Rectangle 7">
            <a:extLst>
              <a:ext uri="{FF2B5EF4-FFF2-40B4-BE49-F238E27FC236}">
                <a16:creationId xmlns:a16="http://schemas.microsoft.com/office/drawing/2014/main" id="{9C4EB968-0EB1-4A9B-8D77-5146E89A18F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B717BC-7693-4D8F-8B4A-FC613D71764D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17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2" name="Rectangle 2">
            <a:extLst>
              <a:ext uri="{FF2B5EF4-FFF2-40B4-BE49-F238E27FC236}">
                <a16:creationId xmlns:a16="http://schemas.microsoft.com/office/drawing/2014/main" id="{3C37217F-320E-4EBB-9DF7-A9921FD522B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7173" name="Rectangle 3">
            <a:extLst>
              <a:ext uri="{FF2B5EF4-FFF2-40B4-BE49-F238E27FC236}">
                <a16:creationId xmlns:a16="http://schemas.microsoft.com/office/drawing/2014/main" id="{88C64BAE-6838-4415-A505-7B3583DB6F5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47263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2276F6A2-E50B-49C5-A46E-175CDFED816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73F7024E-4888-42CB-9748-58F628222E12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18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1" name="Rectangle 7">
            <a:extLst>
              <a:ext uri="{FF2B5EF4-FFF2-40B4-BE49-F238E27FC236}">
                <a16:creationId xmlns:a16="http://schemas.microsoft.com/office/drawing/2014/main" id="{9C4EB968-0EB1-4A9B-8D77-5146E89A18F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B717BC-7693-4D8F-8B4A-FC613D71764D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18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2" name="Rectangle 2">
            <a:extLst>
              <a:ext uri="{FF2B5EF4-FFF2-40B4-BE49-F238E27FC236}">
                <a16:creationId xmlns:a16="http://schemas.microsoft.com/office/drawing/2014/main" id="{3C37217F-320E-4EBB-9DF7-A9921FD522B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7173" name="Rectangle 3">
            <a:extLst>
              <a:ext uri="{FF2B5EF4-FFF2-40B4-BE49-F238E27FC236}">
                <a16:creationId xmlns:a16="http://schemas.microsoft.com/office/drawing/2014/main" id="{88C64BAE-6838-4415-A505-7B3583DB6F5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056153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2276F6A2-E50B-49C5-A46E-175CDFED816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73F7024E-4888-42CB-9748-58F628222E12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19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1" name="Rectangle 7">
            <a:extLst>
              <a:ext uri="{FF2B5EF4-FFF2-40B4-BE49-F238E27FC236}">
                <a16:creationId xmlns:a16="http://schemas.microsoft.com/office/drawing/2014/main" id="{9C4EB968-0EB1-4A9B-8D77-5146E89A18F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B717BC-7693-4D8F-8B4A-FC613D71764D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19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2" name="Rectangle 2">
            <a:extLst>
              <a:ext uri="{FF2B5EF4-FFF2-40B4-BE49-F238E27FC236}">
                <a16:creationId xmlns:a16="http://schemas.microsoft.com/office/drawing/2014/main" id="{3C37217F-320E-4EBB-9DF7-A9921FD522B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7173" name="Rectangle 3">
            <a:extLst>
              <a:ext uri="{FF2B5EF4-FFF2-40B4-BE49-F238E27FC236}">
                <a16:creationId xmlns:a16="http://schemas.microsoft.com/office/drawing/2014/main" id="{88C64BAE-6838-4415-A505-7B3583DB6F5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33597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>
            <a:extLst>
              <a:ext uri="{FF2B5EF4-FFF2-40B4-BE49-F238E27FC236}">
                <a16:creationId xmlns:a16="http://schemas.microsoft.com/office/drawing/2014/main" id="{9442BEA1-7006-48BD-B7C2-27AB0B38A8F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C933F4D7-4CBA-4FA8-B4BD-567BE90C191B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2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34819" name="Rectangle 7">
            <a:extLst>
              <a:ext uri="{FF2B5EF4-FFF2-40B4-BE49-F238E27FC236}">
                <a16:creationId xmlns:a16="http://schemas.microsoft.com/office/drawing/2014/main" id="{774FE409-30A9-4EAD-8814-723837384E36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24282D9F-87FC-4AB4-B67C-AE7E3DABE376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2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34820" name="Rectangle 2">
            <a:extLst>
              <a:ext uri="{FF2B5EF4-FFF2-40B4-BE49-F238E27FC236}">
                <a16:creationId xmlns:a16="http://schemas.microsoft.com/office/drawing/2014/main" id="{6EB16652-CC82-4CFE-B2C1-2558478EFF2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34821" name="Rectangle 3">
            <a:extLst>
              <a:ext uri="{FF2B5EF4-FFF2-40B4-BE49-F238E27FC236}">
                <a16:creationId xmlns:a16="http://schemas.microsoft.com/office/drawing/2014/main" id="{ACD001E7-3D8C-4391-A6E6-A56958208E5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287719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2276F6A2-E50B-49C5-A46E-175CDFED816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73F7024E-4888-42CB-9748-58F628222E12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20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1" name="Rectangle 7">
            <a:extLst>
              <a:ext uri="{FF2B5EF4-FFF2-40B4-BE49-F238E27FC236}">
                <a16:creationId xmlns:a16="http://schemas.microsoft.com/office/drawing/2014/main" id="{9C4EB968-0EB1-4A9B-8D77-5146E89A18F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B717BC-7693-4D8F-8B4A-FC613D71764D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20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2" name="Rectangle 2">
            <a:extLst>
              <a:ext uri="{FF2B5EF4-FFF2-40B4-BE49-F238E27FC236}">
                <a16:creationId xmlns:a16="http://schemas.microsoft.com/office/drawing/2014/main" id="{3C37217F-320E-4EBB-9DF7-A9921FD522B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7173" name="Rectangle 3">
            <a:extLst>
              <a:ext uri="{FF2B5EF4-FFF2-40B4-BE49-F238E27FC236}">
                <a16:creationId xmlns:a16="http://schemas.microsoft.com/office/drawing/2014/main" id="{88C64BAE-6838-4415-A505-7B3583DB6F5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182068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2276F6A2-E50B-49C5-A46E-175CDFED816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73F7024E-4888-42CB-9748-58F628222E12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21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1" name="Rectangle 7">
            <a:extLst>
              <a:ext uri="{FF2B5EF4-FFF2-40B4-BE49-F238E27FC236}">
                <a16:creationId xmlns:a16="http://schemas.microsoft.com/office/drawing/2014/main" id="{9C4EB968-0EB1-4A9B-8D77-5146E89A18F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B717BC-7693-4D8F-8B4A-FC613D71764D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21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2" name="Rectangle 2">
            <a:extLst>
              <a:ext uri="{FF2B5EF4-FFF2-40B4-BE49-F238E27FC236}">
                <a16:creationId xmlns:a16="http://schemas.microsoft.com/office/drawing/2014/main" id="{3C37217F-320E-4EBB-9DF7-A9921FD522B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7173" name="Rectangle 3">
            <a:extLst>
              <a:ext uri="{FF2B5EF4-FFF2-40B4-BE49-F238E27FC236}">
                <a16:creationId xmlns:a16="http://schemas.microsoft.com/office/drawing/2014/main" id="{88C64BAE-6838-4415-A505-7B3583DB6F5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624104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2276F6A2-E50B-49C5-A46E-175CDFED816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73F7024E-4888-42CB-9748-58F628222E12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22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1" name="Rectangle 7">
            <a:extLst>
              <a:ext uri="{FF2B5EF4-FFF2-40B4-BE49-F238E27FC236}">
                <a16:creationId xmlns:a16="http://schemas.microsoft.com/office/drawing/2014/main" id="{9C4EB968-0EB1-4A9B-8D77-5146E89A18F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B717BC-7693-4D8F-8B4A-FC613D71764D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22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2" name="Rectangle 2">
            <a:extLst>
              <a:ext uri="{FF2B5EF4-FFF2-40B4-BE49-F238E27FC236}">
                <a16:creationId xmlns:a16="http://schemas.microsoft.com/office/drawing/2014/main" id="{3C37217F-320E-4EBB-9DF7-A9921FD522B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7173" name="Rectangle 3">
            <a:extLst>
              <a:ext uri="{FF2B5EF4-FFF2-40B4-BE49-F238E27FC236}">
                <a16:creationId xmlns:a16="http://schemas.microsoft.com/office/drawing/2014/main" id="{88C64BAE-6838-4415-A505-7B3583DB6F5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940502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>
            <a:extLst>
              <a:ext uri="{FF2B5EF4-FFF2-40B4-BE49-F238E27FC236}">
                <a16:creationId xmlns:a16="http://schemas.microsoft.com/office/drawing/2014/main" id="{EEB9E338-576E-44DD-A1CE-10E4F42E559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BE56F86A-5CC3-4F8C-919F-73152F221106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23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17411" name="Rectangle 7">
            <a:extLst>
              <a:ext uri="{FF2B5EF4-FFF2-40B4-BE49-F238E27FC236}">
                <a16:creationId xmlns:a16="http://schemas.microsoft.com/office/drawing/2014/main" id="{134D8C64-0E65-4485-B2E2-26DE68C7AF1F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4A3F919F-0D4C-4D8B-A5E4-01B9A16700FF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23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17412" name="Rectangle 2">
            <a:extLst>
              <a:ext uri="{FF2B5EF4-FFF2-40B4-BE49-F238E27FC236}">
                <a16:creationId xmlns:a16="http://schemas.microsoft.com/office/drawing/2014/main" id="{B0C76423-D578-4C08-9A37-079EF079CD6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17413" name="Rectangle 3">
            <a:extLst>
              <a:ext uri="{FF2B5EF4-FFF2-40B4-BE49-F238E27FC236}">
                <a16:creationId xmlns:a16="http://schemas.microsoft.com/office/drawing/2014/main" id="{0EC2F48C-845A-486A-90D6-3489B70A42F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82266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2276F6A2-E50B-49C5-A46E-175CDFED816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73F7024E-4888-42CB-9748-58F628222E12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3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1" name="Rectangle 7">
            <a:extLst>
              <a:ext uri="{FF2B5EF4-FFF2-40B4-BE49-F238E27FC236}">
                <a16:creationId xmlns:a16="http://schemas.microsoft.com/office/drawing/2014/main" id="{9C4EB968-0EB1-4A9B-8D77-5146E89A18F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B717BC-7693-4D8F-8B4A-FC613D71764D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3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2" name="Rectangle 2">
            <a:extLst>
              <a:ext uri="{FF2B5EF4-FFF2-40B4-BE49-F238E27FC236}">
                <a16:creationId xmlns:a16="http://schemas.microsoft.com/office/drawing/2014/main" id="{3C37217F-320E-4EBB-9DF7-A9921FD522B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7173" name="Rectangle 3">
            <a:extLst>
              <a:ext uri="{FF2B5EF4-FFF2-40B4-BE49-F238E27FC236}">
                <a16:creationId xmlns:a16="http://schemas.microsoft.com/office/drawing/2014/main" id="{88C64BAE-6838-4415-A505-7B3583DB6F5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63736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2276F6A2-E50B-49C5-A46E-175CDFED816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73F7024E-4888-42CB-9748-58F628222E12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4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1" name="Rectangle 7">
            <a:extLst>
              <a:ext uri="{FF2B5EF4-FFF2-40B4-BE49-F238E27FC236}">
                <a16:creationId xmlns:a16="http://schemas.microsoft.com/office/drawing/2014/main" id="{9C4EB968-0EB1-4A9B-8D77-5146E89A18F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B717BC-7693-4D8F-8B4A-FC613D71764D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4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2" name="Rectangle 2">
            <a:extLst>
              <a:ext uri="{FF2B5EF4-FFF2-40B4-BE49-F238E27FC236}">
                <a16:creationId xmlns:a16="http://schemas.microsoft.com/office/drawing/2014/main" id="{3C37217F-320E-4EBB-9DF7-A9921FD522B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7173" name="Rectangle 3">
            <a:extLst>
              <a:ext uri="{FF2B5EF4-FFF2-40B4-BE49-F238E27FC236}">
                <a16:creationId xmlns:a16="http://schemas.microsoft.com/office/drawing/2014/main" id="{88C64BAE-6838-4415-A505-7B3583DB6F5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00248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2276F6A2-E50B-49C5-A46E-175CDFED816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73F7024E-4888-42CB-9748-58F628222E12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5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1" name="Rectangle 7">
            <a:extLst>
              <a:ext uri="{FF2B5EF4-FFF2-40B4-BE49-F238E27FC236}">
                <a16:creationId xmlns:a16="http://schemas.microsoft.com/office/drawing/2014/main" id="{9C4EB968-0EB1-4A9B-8D77-5146E89A18F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B717BC-7693-4D8F-8B4A-FC613D71764D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5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2" name="Rectangle 2">
            <a:extLst>
              <a:ext uri="{FF2B5EF4-FFF2-40B4-BE49-F238E27FC236}">
                <a16:creationId xmlns:a16="http://schemas.microsoft.com/office/drawing/2014/main" id="{3C37217F-320E-4EBB-9DF7-A9921FD522B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7173" name="Rectangle 3">
            <a:extLst>
              <a:ext uri="{FF2B5EF4-FFF2-40B4-BE49-F238E27FC236}">
                <a16:creationId xmlns:a16="http://schemas.microsoft.com/office/drawing/2014/main" id="{88C64BAE-6838-4415-A505-7B3583DB6F5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81484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2276F6A2-E50B-49C5-A46E-175CDFED816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73F7024E-4888-42CB-9748-58F628222E12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6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1" name="Rectangle 7">
            <a:extLst>
              <a:ext uri="{FF2B5EF4-FFF2-40B4-BE49-F238E27FC236}">
                <a16:creationId xmlns:a16="http://schemas.microsoft.com/office/drawing/2014/main" id="{9C4EB968-0EB1-4A9B-8D77-5146E89A18F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B717BC-7693-4D8F-8B4A-FC613D71764D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6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2" name="Rectangle 2">
            <a:extLst>
              <a:ext uri="{FF2B5EF4-FFF2-40B4-BE49-F238E27FC236}">
                <a16:creationId xmlns:a16="http://schemas.microsoft.com/office/drawing/2014/main" id="{3C37217F-320E-4EBB-9DF7-A9921FD522B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7173" name="Rectangle 3">
            <a:extLst>
              <a:ext uri="{FF2B5EF4-FFF2-40B4-BE49-F238E27FC236}">
                <a16:creationId xmlns:a16="http://schemas.microsoft.com/office/drawing/2014/main" id="{88C64BAE-6838-4415-A505-7B3583DB6F5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02452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>
            <a:extLst>
              <a:ext uri="{FF2B5EF4-FFF2-40B4-BE49-F238E27FC236}">
                <a16:creationId xmlns:a16="http://schemas.microsoft.com/office/drawing/2014/main" id="{9442BEA1-7006-48BD-B7C2-27AB0B38A8F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C933F4D7-4CBA-4FA8-B4BD-567BE90C191B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7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34819" name="Rectangle 7">
            <a:extLst>
              <a:ext uri="{FF2B5EF4-FFF2-40B4-BE49-F238E27FC236}">
                <a16:creationId xmlns:a16="http://schemas.microsoft.com/office/drawing/2014/main" id="{774FE409-30A9-4EAD-8814-723837384E36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24282D9F-87FC-4AB4-B67C-AE7E3DABE376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7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34820" name="Rectangle 2">
            <a:extLst>
              <a:ext uri="{FF2B5EF4-FFF2-40B4-BE49-F238E27FC236}">
                <a16:creationId xmlns:a16="http://schemas.microsoft.com/office/drawing/2014/main" id="{6EB16652-CC82-4CFE-B2C1-2558478EFF2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34821" name="Rectangle 3">
            <a:extLst>
              <a:ext uri="{FF2B5EF4-FFF2-40B4-BE49-F238E27FC236}">
                <a16:creationId xmlns:a16="http://schemas.microsoft.com/office/drawing/2014/main" id="{ACD001E7-3D8C-4391-A6E6-A56958208E5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46224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2276F6A2-E50B-49C5-A46E-175CDFED816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73F7024E-4888-42CB-9748-58F628222E12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8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1" name="Rectangle 7">
            <a:extLst>
              <a:ext uri="{FF2B5EF4-FFF2-40B4-BE49-F238E27FC236}">
                <a16:creationId xmlns:a16="http://schemas.microsoft.com/office/drawing/2014/main" id="{9C4EB968-0EB1-4A9B-8D77-5146E89A18F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B717BC-7693-4D8F-8B4A-FC613D71764D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8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2" name="Rectangle 2">
            <a:extLst>
              <a:ext uri="{FF2B5EF4-FFF2-40B4-BE49-F238E27FC236}">
                <a16:creationId xmlns:a16="http://schemas.microsoft.com/office/drawing/2014/main" id="{3C37217F-320E-4EBB-9DF7-A9921FD522B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7173" name="Rectangle 3">
            <a:extLst>
              <a:ext uri="{FF2B5EF4-FFF2-40B4-BE49-F238E27FC236}">
                <a16:creationId xmlns:a16="http://schemas.microsoft.com/office/drawing/2014/main" id="{88C64BAE-6838-4415-A505-7B3583DB6F5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87907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2276F6A2-E50B-49C5-A46E-175CDFED816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73F7024E-4888-42CB-9748-58F628222E12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9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1" name="Rectangle 7">
            <a:extLst>
              <a:ext uri="{FF2B5EF4-FFF2-40B4-BE49-F238E27FC236}">
                <a16:creationId xmlns:a16="http://schemas.microsoft.com/office/drawing/2014/main" id="{9C4EB968-0EB1-4A9B-8D77-5146E89A18F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B717BC-7693-4D8F-8B4A-FC613D71764D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9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2" name="Rectangle 2">
            <a:extLst>
              <a:ext uri="{FF2B5EF4-FFF2-40B4-BE49-F238E27FC236}">
                <a16:creationId xmlns:a16="http://schemas.microsoft.com/office/drawing/2014/main" id="{3C37217F-320E-4EBB-9DF7-A9921FD522B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7173" name="Rectangle 3">
            <a:extLst>
              <a:ext uri="{FF2B5EF4-FFF2-40B4-BE49-F238E27FC236}">
                <a16:creationId xmlns:a16="http://schemas.microsoft.com/office/drawing/2014/main" id="{88C64BAE-6838-4415-A505-7B3583DB6F5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16968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ja-JP" altLang="en-US"/>
              <a:t>マスタ サブタイトルの書式設定</a:t>
            </a:r>
          </a:p>
        </p:txBody>
      </p:sp>
      <p:sp>
        <p:nvSpPr>
          <p:cNvPr id="4" name="Rectangle 19">
            <a:extLst>
              <a:ext uri="{FF2B5EF4-FFF2-40B4-BE49-F238E27FC236}">
                <a16:creationId xmlns:a16="http://schemas.microsoft.com/office/drawing/2014/main" id="{F32723B8-0C0F-4023-9515-89DBD94C4C68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38202A8-DC28-40F8-B34D-7E351AFD5734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0872440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Rectangle 19">
            <a:extLst>
              <a:ext uri="{FF2B5EF4-FFF2-40B4-BE49-F238E27FC236}">
                <a16:creationId xmlns:a16="http://schemas.microsoft.com/office/drawing/2014/main" id="{60605CF9-367C-4EDD-9262-F5661ED64629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9FF3FBA-A6E8-4E2F-8202-E19DB1675105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4704146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Rectangle 19">
            <a:extLst>
              <a:ext uri="{FF2B5EF4-FFF2-40B4-BE49-F238E27FC236}">
                <a16:creationId xmlns:a16="http://schemas.microsoft.com/office/drawing/2014/main" id="{53FFFB8C-EF18-44DC-84AD-CFB121F3F7DC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A640E97-F643-474E-908F-4C58C196E670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9098736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タイトル、テキスト、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5" name="Rectangle 19">
            <a:extLst>
              <a:ext uri="{FF2B5EF4-FFF2-40B4-BE49-F238E27FC236}">
                <a16:creationId xmlns:a16="http://schemas.microsoft.com/office/drawing/2014/main" id="{E592543A-8639-4719-824A-97E00937480F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561DBE8-1631-4B0D-A091-0D6713252FF4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8592623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タイトルと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表プレースホルダ 2"/>
          <p:cNvSpPr>
            <a:spLocks noGrp="1"/>
          </p:cNvSpPr>
          <p:nvPr>
            <p:ph type="tbl"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endParaRPr lang="ja-JP" altLang="en-US" noProof="0" dirty="0"/>
          </a:p>
        </p:txBody>
      </p:sp>
      <p:sp>
        <p:nvSpPr>
          <p:cNvPr id="4" name="Rectangle 19">
            <a:extLst>
              <a:ext uri="{FF2B5EF4-FFF2-40B4-BE49-F238E27FC236}">
                <a16:creationId xmlns:a16="http://schemas.microsoft.com/office/drawing/2014/main" id="{9B12C981-8162-406E-B1B5-7AB3AB14D189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4AB4FB5-F03A-488C-9A1F-6E40CFF90975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2832380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Rectangle 19">
            <a:extLst>
              <a:ext uri="{FF2B5EF4-FFF2-40B4-BE49-F238E27FC236}">
                <a16:creationId xmlns:a16="http://schemas.microsoft.com/office/drawing/2014/main" id="{A18C0032-133A-45C6-8397-3C90F4840CC0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6ABFBD9-F114-46B1-AB90-177B6D51FC56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090567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ja-JP" altLang="en-US"/>
              <a:t>マスタ テキストの書式設定</a:t>
            </a:r>
          </a:p>
        </p:txBody>
      </p:sp>
      <p:sp>
        <p:nvSpPr>
          <p:cNvPr id="4" name="Rectangle 19">
            <a:extLst>
              <a:ext uri="{FF2B5EF4-FFF2-40B4-BE49-F238E27FC236}">
                <a16:creationId xmlns:a16="http://schemas.microsoft.com/office/drawing/2014/main" id="{C49E8ACF-B788-4B1E-B700-20B2CF93C050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FC650B0-01D6-48B8-9D57-B5DD72989CE0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3810749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コンテンツ プレースホル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5" name="Rectangle 19">
            <a:extLst>
              <a:ext uri="{FF2B5EF4-FFF2-40B4-BE49-F238E27FC236}">
                <a16:creationId xmlns:a16="http://schemas.microsoft.com/office/drawing/2014/main" id="{25C97FD9-06BC-4CDA-BA79-3608C8061E4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C9CFD54-FA5E-4759-BFED-DAB3CBC98A02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5510646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 テキストの書式設定</a:t>
            </a:r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5" name="テキスト プレースホル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 テキストの書式設定</a:t>
            </a:r>
          </a:p>
        </p:txBody>
      </p:sp>
      <p:sp>
        <p:nvSpPr>
          <p:cNvPr id="6" name="コンテンツ プレースホル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7" name="Rectangle 19">
            <a:extLst>
              <a:ext uri="{FF2B5EF4-FFF2-40B4-BE49-F238E27FC236}">
                <a16:creationId xmlns:a16="http://schemas.microsoft.com/office/drawing/2014/main" id="{D7B5803F-4D61-41F6-84BA-3B724968B034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A924DF3-1DCA-466E-881B-EACA19E176B9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0623873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Rectangle 19">
            <a:extLst>
              <a:ext uri="{FF2B5EF4-FFF2-40B4-BE49-F238E27FC236}">
                <a16:creationId xmlns:a16="http://schemas.microsoft.com/office/drawing/2014/main" id="{87391BF0-FC0F-410C-9E65-B78E650C89D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F4ADAD5-695D-4D03-9527-09AD42A192BC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7325991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9">
            <a:extLst>
              <a:ext uri="{FF2B5EF4-FFF2-40B4-BE49-F238E27FC236}">
                <a16:creationId xmlns:a16="http://schemas.microsoft.com/office/drawing/2014/main" id="{B9F1CC20-48AC-48DD-9C7B-411B43856214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3185C91-324E-4D3C-B761-22BEA3C79139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8155109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 テキストの書式設定</a:t>
            </a:r>
          </a:p>
        </p:txBody>
      </p:sp>
      <p:sp>
        <p:nvSpPr>
          <p:cNvPr id="5" name="Rectangle 19">
            <a:extLst>
              <a:ext uri="{FF2B5EF4-FFF2-40B4-BE49-F238E27FC236}">
                <a16:creationId xmlns:a16="http://schemas.microsoft.com/office/drawing/2014/main" id="{2A086CC4-2301-4077-BADA-C31BFE1A75F9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3B9AB52-ACDC-4138-989D-F8ABCB325DEF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9958760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図プレースホル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ja-JP" altLang="en-US" noProof="0" dirty="0"/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 テキストの書式設定</a:t>
            </a:r>
          </a:p>
        </p:txBody>
      </p:sp>
      <p:sp>
        <p:nvSpPr>
          <p:cNvPr id="5" name="Rectangle 19">
            <a:extLst>
              <a:ext uri="{FF2B5EF4-FFF2-40B4-BE49-F238E27FC236}">
                <a16:creationId xmlns:a16="http://schemas.microsoft.com/office/drawing/2014/main" id="{CC3CF1E0-F793-444E-9415-D400DF8595B7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3594BD7-D184-4128-AC3F-D1E2BC543B32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3170699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oleObject" Target="../embeddings/oleObject1.bin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vmlDrawing" Target="../drawings/vmlDrawing1.v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emf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8" descr="１番左">
            <a:extLst>
              <a:ext uri="{FF2B5EF4-FFF2-40B4-BE49-F238E27FC236}">
                <a16:creationId xmlns:a16="http://schemas.microsoft.com/office/drawing/2014/main" id="{717DA4B2-F53F-41ED-A5F2-E038E5412F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55113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2">
            <a:extLst>
              <a:ext uri="{FF2B5EF4-FFF2-40B4-BE49-F238E27FC236}">
                <a16:creationId xmlns:a16="http://schemas.microsoft.com/office/drawing/2014/main" id="{B1BEA4C7-F853-4B48-A464-064A4525398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/>
              <a:t>マスタ タイトルの書式設定</a:t>
            </a:r>
          </a:p>
        </p:txBody>
      </p:sp>
      <p:sp>
        <p:nvSpPr>
          <p:cNvPr id="1028" name="Rectangle 3">
            <a:extLst>
              <a:ext uri="{FF2B5EF4-FFF2-40B4-BE49-F238E27FC236}">
                <a16:creationId xmlns:a16="http://schemas.microsoft.com/office/drawing/2014/main" id="{16C52D58-AAA4-4DEA-83CB-D5D066030EE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1029" name="Line 7">
            <a:extLst>
              <a:ext uri="{FF2B5EF4-FFF2-40B4-BE49-F238E27FC236}">
                <a16:creationId xmlns:a16="http://schemas.microsoft.com/office/drawing/2014/main" id="{1EA8F75F-11CC-4827-B956-08125A29CA7D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6597650"/>
            <a:ext cx="914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ja-JP" altLang="en-US"/>
          </a:p>
        </p:txBody>
      </p:sp>
      <p:pic>
        <p:nvPicPr>
          <p:cNvPr id="1030" name="Picture 17" descr="191_english5">
            <a:extLst>
              <a:ext uri="{FF2B5EF4-FFF2-40B4-BE49-F238E27FC236}">
                <a16:creationId xmlns:a16="http://schemas.microsoft.com/office/drawing/2014/main" id="{41F531CE-485F-4AA9-873D-8851F91E6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0338" y="6689725"/>
            <a:ext cx="3706812" cy="7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43" name="Rectangle 19">
            <a:extLst>
              <a:ext uri="{FF2B5EF4-FFF2-40B4-BE49-F238E27FC236}">
                <a16:creationId xmlns:a16="http://schemas.microsoft.com/office/drawing/2014/main" id="{8692F46B-9FF1-40FC-AD09-BBEAAF3230AE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>
                <a:solidFill>
                  <a:srgbClr val="4D4D4D"/>
                </a:solidFill>
              </a:defRPr>
            </a:lvl1pPr>
          </a:lstStyle>
          <a:p>
            <a:pPr>
              <a:defRPr/>
            </a:pPr>
            <a:fld id="{795B6187-80D2-4FDD-86B3-39D67447CDF3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  <p:graphicFrame>
        <p:nvGraphicFramePr>
          <p:cNvPr id="1032" name="Object 20">
            <a:extLst>
              <a:ext uri="{FF2B5EF4-FFF2-40B4-BE49-F238E27FC236}">
                <a16:creationId xmlns:a16="http://schemas.microsoft.com/office/drawing/2014/main" id="{4A596FD6-F3E4-4C39-9A2A-455AE871F2F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372475" y="15875"/>
          <a:ext cx="623888" cy="350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5" name="Corel DESIGNER" r:id="rId18" imgW="2743200" imgH="1536480" progId="Corel DESIGNER.Graphic.10">
                  <p:embed/>
                </p:oleObj>
              </mc:Choice>
              <mc:Fallback>
                <p:oleObj name="Corel DESIGNER" r:id="rId18" imgW="2743200" imgH="1536480" progId="Corel DESIGNER.Graphic.10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72475" y="15875"/>
                        <a:ext cx="623888" cy="350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rgbClr val="4D4D4D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rgbClr val="4D4D4D"/>
          </a:solidFill>
          <a:latin typeface="Arial" charset="0"/>
          <a:ea typeface="ＭＳ Ｐゴシック" pitchFamily="50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rgbClr val="4D4D4D"/>
          </a:solidFill>
          <a:latin typeface="Arial" charset="0"/>
          <a:ea typeface="ＭＳ Ｐゴシック" pitchFamily="50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rgbClr val="4D4D4D"/>
          </a:solidFill>
          <a:latin typeface="Arial" charset="0"/>
          <a:ea typeface="ＭＳ Ｐゴシック" pitchFamily="50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rgbClr val="4D4D4D"/>
          </a:solidFill>
          <a:latin typeface="Arial" charset="0"/>
          <a:ea typeface="ＭＳ Ｐゴシック" pitchFamily="50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4400">
          <a:solidFill>
            <a:srgbClr val="4D4D4D"/>
          </a:solidFill>
          <a:latin typeface="Arial" charset="0"/>
          <a:ea typeface="ＭＳ Ｐゴシック" pitchFamily="50" charset="-128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4400">
          <a:solidFill>
            <a:srgbClr val="4D4D4D"/>
          </a:solidFill>
          <a:latin typeface="Arial" charset="0"/>
          <a:ea typeface="ＭＳ Ｐゴシック" pitchFamily="50" charset="-128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4400">
          <a:solidFill>
            <a:srgbClr val="4D4D4D"/>
          </a:solidFill>
          <a:latin typeface="Arial" charset="0"/>
          <a:ea typeface="ＭＳ Ｐゴシック" pitchFamily="50" charset="-128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4400">
          <a:solidFill>
            <a:srgbClr val="4D4D4D"/>
          </a:solidFill>
          <a:latin typeface="Arial" charset="0"/>
          <a:ea typeface="ＭＳ Ｐゴシック" pitchFamily="50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kumimoji="1" sz="3200">
          <a:solidFill>
            <a:srgbClr val="4D4D4D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kumimoji="1" sz="2800">
          <a:solidFill>
            <a:srgbClr val="4D4D4D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400">
          <a:solidFill>
            <a:srgbClr val="4D4D4D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rgbClr val="4D4D4D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>
          <a:solidFill>
            <a:srgbClr val="4D4D4D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rgbClr val="4D4D4D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rgbClr val="4D4D4D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rgbClr val="4D4D4D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rgbClr val="4D4D4D"/>
          </a:solidFill>
          <a:latin typeface="+mn-lt"/>
          <a:ea typeface="+mn-ea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obu19800/OOoRTCs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3D0420F4-996A-4A7F-92AC-C63C791BA67D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539750" y="2130425"/>
            <a:ext cx="8064500" cy="1470025"/>
          </a:xfrm>
        </p:spPr>
        <p:txBody>
          <a:bodyPr/>
          <a:lstStyle/>
          <a:p>
            <a:pPr algn="l" eaLnBrk="1" hangingPunct="1"/>
            <a:r>
              <a:rPr lang="en-US" altLang="ja-JP" b="1"/>
              <a:t>RT</a:t>
            </a:r>
            <a:r>
              <a:rPr lang="ja-JP" altLang="en-US" b="1" dirty="0"/>
              <a:t>ミドルウェア応用実習</a:t>
            </a:r>
            <a:r>
              <a:rPr lang="ja-JP" altLang="en-US" dirty="0"/>
              <a:t> </a:t>
            </a:r>
            <a:endParaRPr lang="ja-JP" altLang="en-US" sz="3600" dirty="0">
              <a:solidFill>
                <a:srgbClr val="5F5F5F"/>
              </a:solidFill>
            </a:endParaRPr>
          </a:p>
        </p:txBody>
      </p:sp>
      <p:sp>
        <p:nvSpPr>
          <p:cNvPr id="4099" name="Rectangle 3">
            <a:extLst>
              <a:ext uri="{FF2B5EF4-FFF2-40B4-BE49-F238E27FC236}">
                <a16:creationId xmlns:a16="http://schemas.microsoft.com/office/drawing/2014/main" id="{D316F952-3057-4467-BFE3-14C7CB052F00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250825" y="4700588"/>
            <a:ext cx="7304088" cy="1752600"/>
          </a:xfrm>
        </p:spPr>
        <p:txBody>
          <a:bodyPr/>
          <a:lstStyle/>
          <a:p>
            <a:pPr algn="l" eaLnBrk="1" hangingPunct="1"/>
            <a:r>
              <a:rPr lang="ja-JP" altLang="en-US" dirty="0">
                <a:solidFill>
                  <a:srgbClr val="5F5F5F"/>
                </a:solidFill>
              </a:rPr>
              <a:t>宮本 信彦</a:t>
            </a:r>
          </a:p>
          <a:p>
            <a:pPr algn="l" eaLnBrk="1" hangingPunct="1"/>
            <a:r>
              <a:rPr lang="ja-JP" altLang="en-US" sz="2000" dirty="0">
                <a:solidFill>
                  <a:srgbClr val="5F5F5F"/>
                </a:solidFill>
              </a:rPr>
              <a:t>国立研究開発法人産業技術総合研究所</a:t>
            </a:r>
          </a:p>
          <a:p>
            <a:pPr algn="l" eaLnBrk="1" hangingPunct="1"/>
            <a:r>
              <a:rPr lang="ja-JP" altLang="en-US" sz="2000" dirty="0">
                <a:solidFill>
                  <a:srgbClr val="5F5F5F"/>
                </a:solidFill>
              </a:rPr>
              <a:t>インダストリアル</a:t>
            </a:r>
            <a:r>
              <a:rPr lang="en-US" altLang="ja-JP" sz="2000" dirty="0">
                <a:solidFill>
                  <a:srgbClr val="5F5F5F"/>
                </a:solidFill>
              </a:rPr>
              <a:t>CPS</a:t>
            </a:r>
            <a:r>
              <a:rPr lang="ja-JP" altLang="en-US" sz="2000">
                <a:solidFill>
                  <a:srgbClr val="5F5F5F"/>
                </a:solidFill>
              </a:rPr>
              <a:t>研究センター</a:t>
            </a:r>
            <a:endParaRPr lang="en-US" altLang="ja-JP" sz="2000" dirty="0">
              <a:solidFill>
                <a:srgbClr val="5F5F5F"/>
              </a:solidFill>
            </a:endParaRPr>
          </a:p>
        </p:txBody>
      </p:sp>
      <p:pic>
        <p:nvPicPr>
          <p:cNvPr id="4100" name="Picture 7">
            <a:extLst>
              <a:ext uri="{FF2B5EF4-FFF2-40B4-BE49-F238E27FC236}">
                <a16:creationId xmlns:a16="http://schemas.microsoft.com/office/drawing/2014/main" id="{20EB0BFE-E04B-4CEC-A448-BD556964CB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1638" y="4149725"/>
            <a:ext cx="3514725" cy="2300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スライド番号プレースホルダ 1">
            <a:extLst>
              <a:ext uri="{FF2B5EF4-FFF2-40B4-BE49-F238E27FC236}">
                <a16:creationId xmlns:a16="http://schemas.microsoft.com/office/drawing/2014/main" id="{2AB9BE1F-6B4A-473E-B566-5D169DC021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7C1F300-389C-41C2-8B9F-6D9BF8150049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10</a:t>
            </a:fld>
            <a:endParaRPr lang="en-US" altLang="ja-JP" sz="1400"/>
          </a:p>
        </p:txBody>
      </p:sp>
      <p:sp>
        <p:nvSpPr>
          <p:cNvPr id="6147" name="スライド番号プレースホルダ 3">
            <a:extLst>
              <a:ext uri="{FF2B5EF4-FFF2-40B4-BE49-F238E27FC236}">
                <a16:creationId xmlns:a16="http://schemas.microsoft.com/office/drawing/2014/main" id="{C72AB012-0506-4F18-839E-2B9657A9FCA0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C864AF5D-89B8-4CAE-A8BC-30158EF1270E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10</a:t>
            </a:fld>
            <a:endParaRPr lang="en-US" altLang="ja-JP" sz="1400"/>
          </a:p>
        </p:txBody>
      </p:sp>
      <p:sp>
        <p:nvSpPr>
          <p:cNvPr id="6149" name="Rectangle 11">
            <a:extLst>
              <a:ext uri="{FF2B5EF4-FFF2-40B4-BE49-F238E27FC236}">
                <a16:creationId xmlns:a16="http://schemas.microsoft.com/office/drawing/2014/main" id="{47298C0D-7908-4E9B-950D-F21B2674B4C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/>
            <a:r>
              <a:rPr lang="ja-JP" altLang="en-US">
                <a:solidFill>
                  <a:srgbClr val="5F5F5F"/>
                </a:solidFill>
              </a:rPr>
              <a:t>デモ動画</a:t>
            </a:r>
            <a:endParaRPr lang="en-US" altLang="ja-JP" dirty="0">
              <a:solidFill>
                <a:srgbClr val="5F5F5F"/>
              </a:solidFill>
            </a:endParaRPr>
          </a:p>
        </p:txBody>
      </p:sp>
      <p:pic>
        <p:nvPicPr>
          <p:cNvPr id="2" name="OpenRTM-aist-Python %2B OpenOffice Calc 3%28%29">
            <a:hlinkClick r:id="" action="ppaction://media"/>
            <a:extLst>
              <a:ext uri="{FF2B5EF4-FFF2-40B4-BE49-F238E27FC236}">
                <a16:creationId xmlns:a16="http://schemas.microsoft.com/office/drawing/2014/main" id="{BF433BDA-9ADE-45B4-B485-27BEE19A727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1620" y="1178750"/>
            <a:ext cx="7290810" cy="5468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77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56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スライド番号プレースホルダ 1">
            <a:extLst>
              <a:ext uri="{FF2B5EF4-FFF2-40B4-BE49-F238E27FC236}">
                <a16:creationId xmlns:a16="http://schemas.microsoft.com/office/drawing/2014/main" id="{2AB9BE1F-6B4A-473E-B566-5D169DC021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7C1F300-389C-41C2-8B9F-6D9BF8150049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11</a:t>
            </a:fld>
            <a:endParaRPr lang="en-US" altLang="ja-JP" sz="1400"/>
          </a:p>
        </p:txBody>
      </p:sp>
      <p:sp>
        <p:nvSpPr>
          <p:cNvPr id="6147" name="スライド番号プレースホルダ 3">
            <a:extLst>
              <a:ext uri="{FF2B5EF4-FFF2-40B4-BE49-F238E27FC236}">
                <a16:creationId xmlns:a16="http://schemas.microsoft.com/office/drawing/2014/main" id="{C72AB012-0506-4F18-839E-2B9657A9FCA0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C864AF5D-89B8-4CAE-A8BC-30158EF1270E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11</a:t>
            </a:fld>
            <a:endParaRPr lang="en-US" altLang="ja-JP" sz="1400"/>
          </a:p>
        </p:txBody>
      </p:sp>
      <p:sp>
        <p:nvSpPr>
          <p:cNvPr id="6149" name="Rectangle 11">
            <a:extLst>
              <a:ext uri="{FF2B5EF4-FFF2-40B4-BE49-F238E27FC236}">
                <a16:creationId xmlns:a16="http://schemas.microsoft.com/office/drawing/2014/main" id="{47298C0D-7908-4E9B-950D-F21B2674B4C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ja-JP" altLang="en-US" dirty="0">
                <a:solidFill>
                  <a:srgbClr val="5F5F5F"/>
                </a:solidFill>
              </a:rPr>
              <a:t>手順</a:t>
            </a:r>
            <a:endParaRPr lang="en-US" altLang="ja-JP" dirty="0">
              <a:solidFill>
                <a:srgbClr val="5F5F5F"/>
              </a:solidFill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8D25E8DB-F851-4F52-86ED-72961C406F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6525" y="1313764"/>
            <a:ext cx="8528050" cy="4455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</a:pPr>
            <a:r>
              <a:rPr lang="ja-JP" altLang="en-US" sz="2400" b="1" kern="0" dirty="0">
                <a:solidFill>
                  <a:srgbClr val="5F5F5F"/>
                </a:solidFill>
              </a:rPr>
              <a:t>第</a:t>
            </a:r>
            <a:r>
              <a:rPr lang="en-US" altLang="ja-JP" sz="2400" b="1" kern="0" dirty="0">
                <a:solidFill>
                  <a:srgbClr val="5F5F5F"/>
                </a:solidFill>
              </a:rPr>
              <a:t>2</a:t>
            </a:r>
            <a:r>
              <a:rPr lang="ja-JP" altLang="en-US" sz="2400" b="1" kern="0" dirty="0">
                <a:solidFill>
                  <a:srgbClr val="5F5F5F"/>
                </a:solidFill>
              </a:rPr>
              <a:t>部で作成した</a:t>
            </a:r>
            <a:r>
              <a:rPr lang="en-US" altLang="ja-JP" sz="2400" b="1" kern="0" dirty="0">
                <a:solidFill>
                  <a:srgbClr val="5F5F5F"/>
                </a:solidFill>
              </a:rPr>
              <a:t>RobotControllerComp.exe</a:t>
            </a:r>
            <a:r>
              <a:rPr lang="ja-JP" altLang="en-US" sz="2400" b="1" kern="0" dirty="0">
                <a:solidFill>
                  <a:srgbClr val="5F5F5F"/>
                </a:solidFill>
              </a:rPr>
              <a:t>を起動する。</a:t>
            </a:r>
            <a:endParaRPr lang="en-US" altLang="ja-JP" sz="2400" b="1" kern="0" dirty="0">
              <a:solidFill>
                <a:srgbClr val="5F5F5F"/>
              </a:solidFill>
            </a:endParaRPr>
          </a:p>
          <a:p>
            <a:pPr lvl="2" eaLnBrk="1" hangingPunct="1">
              <a:lnSpc>
                <a:spcPct val="80000"/>
              </a:lnSpc>
            </a:pPr>
            <a:r>
              <a:rPr lang="en-US" altLang="ja-JP" sz="1600" b="1" kern="0" dirty="0">
                <a:solidFill>
                  <a:srgbClr val="5F5F5F"/>
                </a:solidFill>
              </a:rPr>
              <a:t>workspace\</a:t>
            </a:r>
            <a:r>
              <a:rPr lang="en-US" altLang="ja-JP" sz="1600" b="1" kern="0" dirty="0" err="1">
                <a:solidFill>
                  <a:srgbClr val="5F5F5F"/>
                </a:solidFill>
              </a:rPr>
              <a:t>RobotControler</a:t>
            </a:r>
            <a:r>
              <a:rPr lang="en-US" altLang="ja-JP" sz="1600" b="1" kern="0" dirty="0">
                <a:solidFill>
                  <a:srgbClr val="5F5F5F"/>
                </a:solidFill>
              </a:rPr>
              <a:t>\build\</a:t>
            </a:r>
            <a:r>
              <a:rPr lang="en-US" altLang="ja-JP" sz="1600" b="1" kern="0" dirty="0" err="1">
                <a:solidFill>
                  <a:srgbClr val="5F5F5F"/>
                </a:solidFill>
              </a:rPr>
              <a:t>src</a:t>
            </a:r>
            <a:r>
              <a:rPr lang="en-US" altLang="ja-JP" sz="1600" b="1" kern="0" dirty="0">
                <a:solidFill>
                  <a:srgbClr val="5F5F5F"/>
                </a:solidFill>
              </a:rPr>
              <a:t>\Debug\RobotControlerComp.exe</a:t>
            </a:r>
          </a:p>
          <a:p>
            <a:pPr eaLnBrk="1" hangingPunct="1">
              <a:lnSpc>
                <a:spcPct val="80000"/>
              </a:lnSpc>
            </a:pPr>
            <a:r>
              <a:rPr lang="ja-JP" altLang="en-US" sz="2400" kern="0" dirty="0">
                <a:solidFill>
                  <a:srgbClr val="5F5F5F"/>
                </a:solidFill>
              </a:rPr>
              <a:t>ポータブル版</a:t>
            </a:r>
            <a:r>
              <a:rPr lang="en-US" altLang="ja-JP" sz="2400" kern="0" dirty="0">
                <a:solidFill>
                  <a:srgbClr val="5F5F5F"/>
                </a:solidFill>
              </a:rPr>
              <a:t>LibreOffice</a:t>
            </a:r>
            <a:r>
              <a:rPr lang="ja-JP" altLang="en-US" sz="2400" kern="0" dirty="0">
                <a:solidFill>
                  <a:srgbClr val="5F5F5F"/>
                </a:solidFill>
              </a:rPr>
              <a:t>対応</a:t>
            </a:r>
            <a:r>
              <a:rPr lang="en-US" altLang="ja-JP" sz="2400" kern="0" dirty="0">
                <a:solidFill>
                  <a:srgbClr val="5F5F5F"/>
                </a:solidFill>
              </a:rPr>
              <a:t>RTC</a:t>
            </a:r>
            <a:r>
              <a:rPr lang="ja-JP" altLang="en-US" sz="2400" kern="0" dirty="0">
                <a:solidFill>
                  <a:srgbClr val="5F5F5F"/>
                </a:solidFill>
              </a:rPr>
              <a:t>の起動</a:t>
            </a:r>
            <a:endParaRPr lang="en-US" altLang="ja-JP" sz="24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altLang="ja-JP" sz="2000" kern="0" dirty="0">
                <a:solidFill>
                  <a:srgbClr val="5F5F5F"/>
                </a:solidFill>
              </a:rPr>
              <a:t>USB</a:t>
            </a:r>
            <a:r>
              <a:rPr lang="ja-JP" altLang="en-US" sz="2000" kern="0" dirty="0">
                <a:solidFill>
                  <a:srgbClr val="5F5F5F"/>
                </a:solidFill>
              </a:rPr>
              <a:t>メモリ内のバッチファイルから起動</a:t>
            </a:r>
            <a:endParaRPr lang="en-US" altLang="ja-JP" sz="2000" kern="0" dirty="0">
              <a:solidFill>
                <a:srgbClr val="5F5F5F"/>
              </a:solidFill>
            </a:endParaRPr>
          </a:p>
          <a:p>
            <a:pPr eaLnBrk="1" hangingPunct="1">
              <a:lnSpc>
                <a:spcPct val="80000"/>
              </a:lnSpc>
            </a:pPr>
            <a:r>
              <a:rPr lang="en-US" altLang="ja-JP" sz="2400" kern="0" dirty="0">
                <a:solidFill>
                  <a:srgbClr val="5F5F5F"/>
                </a:solidFill>
              </a:rPr>
              <a:t>LibreOffice Calc</a:t>
            </a:r>
            <a:r>
              <a:rPr lang="ja-JP" altLang="en-US" sz="2400" kern="0" dirty="0">
                <a:solidFill>
                  <a:srgbClr val="5F5F5F"/>
                </a:solidFill>
              </a:rPr>
              <a:t>上の操作でポートを接続</a:t>
            </a:r>
            <a:endParaRPr lang="en-US" altLang="ja-JP" sz="24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altLang="ja-JP" sz="2000" kern="0" dirty="0">
                <a:solidFill>
                  <a:srgbClr val="5F5F5F"/>
                </a:solidFill>
              </a:rPr>
              <a:t>Calc</a:t>
            </a:r>
            <a:r>
              <a:rPr lang="ja-JP" altLang="en-US" sz="2000" kern="0" dirty="0">
                <a:solidFill>
                  <a:srgbClr val="5F5F5F"/>
                </a:solidFill>
              </a:rPr>
              <a:t>上の</a:t>
            </a:r>
            <a:r>
              <a:rPr lang="en-US" altLang="ja-JP" sz="2000" kern="0" dirty="0">
                <a:solidFill>
                  <a:srgbClr val="5F5F5F"/>
                </a:solidFill>
              </a:rPr>
              <a:t>GUI</a:t>
            </a:r>
            <a:r>
              <a:rPr lang="ja-JP" altLang="en-US" sz="2000" kern="0" dirty="0">
                <a:solidFill>
                  <a:srgbClr val="5F5F5F"/>
                </a:solidFill>
              </a:rPr>
              <a:t>を使用して対象のデータポートを接続</a:t>
            </a:r>
            <a:endParaRPr lang="en-US" altLang="ja-JP" sz="2000" kern="0" dirty="0">
              <a:solidFill>
                <a:srgbClr val="5F5F5F"/>
              </a:solidFill>
            </a:endParaRPr>
          </a:p>
          <a:p>
            <a:pPr eaLnBrk="1" hangingPunct="1">
              <a:lnSpc>
                <a:spcPct val="80000"/>
              </a:lnSpc>
            </a:pPr>
            <a:r>
              <a:rPr lang="en-US" altLang="ja-JP" sz="2400" kern="0" dirty="0">
                <a:solidFill>
                  <a:srgbClr val="5F5F5F"/>
                </a:solidFill>
              </a:rPr>
              <a:t>RT System Editor</a:t>
            </a:r>
            <a:r>
              <a:rPr lang="ja-JP" altLang="en-US" sz="2400" kern="0" dirty="0">
                <a:solidFill>
                  <a:srgbClr val="5F5F5F"/>
                </a:solidFill>
              </a:rPr>
              <a:t>上の操作で</a:t>
            </a:r>
            <a:r>
              <a:rPr lang="en-US" altLang="ja-JP" sz="2400" kern="0" dirty="0">
                <a:solidFill>
                  <a:srgbClr val="5F5F5F"/>
                </a:solidFill>
              </a:rPr>
              <a:t>RTC</a:t>
            </a:r>
            <a:r>
              <a:rPr lang="ja-JP" altLang="en-US" sz="2400" kern="0" dirty="0">
                <a:solidFill>
                  <a:srgbClr val="5F5F5F"/>
                </a:solidFill>
              </a:rPr>
              <a:t>をアクティブ化</a:t>
            </a:r>
            <a:endParaRPr lang="en-US" altLang="ja-JP" sz="24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</a:pPr>
            <a:r>
              <a:rPr lang="ja-JP" altLang="en-US" sz="2000" kern="0" dirty="0">
                <a:solidFill>
                  <a:srgbClr val="5F5F5F"/>
                </a:solidFill>
              </a:rPr>
              <a:t>コンフィギュレーションパラメータを変更したときの挙動を確認</a:t>
            </a:r>
            <a:endParaRPr lang="en-US" altLang="ja-JP" sz="20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</a:pPr>
            <a:r>
              <a:rPr lang="ja-JP" altLang="en-US" sz="2000" kern="0" dirty="0">
                <a:solidFill>
                  <a:srgbClr val="5F5F5F"/>
                </a:solidFill>
              </a:rPr>
              <a:t>インポートへの入力値を変更したときの挙動を確認</a:t>
            </a:r>
            <a:endParaRPr lang="en-US" altLang="ja-JP" sz="20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</a:pPr>
            <a:endParaRPr lang="en-US" altLang="ja-JP" sz="20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</a:pPr>
            <a:endParaRPr lang="en-US" altLang="ja-JP" sz="2000" kern="0" dirty="0">
              <a:solidFill>
                <a:srgbClr val="5F5F5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54047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スライド番号プレースホルダ 1">
            <a:extLst>
              <a:ext uri="{FF2B5EF4-FFF2-40B4-BE49-F238E27FC236}">
                <a16:creationId xmlns:a16="http://schemas.microsoft.com/office/drawing/2014/main" id="{2AB9BE1F-6B4A-473E-B566-5D169DC021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7C1F300-389C-41C2-8B9F-6D9BF8150049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12</a:t>
            </a:fld>
            <a:endParaRPr lang="en-US" altLang="ja-JP" sz="1400"/>
          </a:p>
        </p:txBody>
      </p:sp>
      <p:sp>
        <p:nvSpPr>
          <p:cNvPr id="6147" name="スライド番号プレースホルダ 3">
            <a:extLst>
              <a:ext uri="{FF2B5EF4-FFF2-40B4-BE49-F238E27FC236}">
                <a16:creationId xmlns:a16="http://schemas.microsoft.com/office/drawing/2014/main" id="{C72AB012-0506-4F18-839E-2B9657A9FCA0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C864AF5D-89B8-4CAE-A8BC-30158EF1270E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12</a:t>
            </a:fld>
            <a:endParaRPr lang="en-US" altLang="ja-JP" sz="1400"/>
          </a:p>
        </p:txBody>
      </p:sp>
      <p:sp>
        <p:nvSpPr>
          <p:cNvPr id="6148" name="Rectangle 2">
            <a:extLst>
              <a:ext uri="{FF2B5EF4-FFF2-40B4-BE49-F238E27FC236}">
                <a16:creationId xmlns:a16="http://schemas.microsoft.com/office/drawing/2014/main" id="{EB33353A-85FD-441B-AB0D-C2926DCF4AEA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456184" y="1358874"/>
            <a:ext cx="7915275" cy="1980116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ja-JP" altLang="en-US" sz="2400" dirty="0">
                <a:solidFill>
                  <a:srgbClr val="5F5F5F"/>
                </a:solidFill>
              </a:rPr>
              <a:t>配布の</a:t>
            </a:r>
            <a:r>
              <a:rPr lang="en-US" altLang="ja-JP" sz="2400" dirty="0">
                <a:solidFill>
                  <a:srgbClr val="5F5F5F"/>
                </a:solidFill>
              </a:rPr>
              <a:t>USB</a:t>
            </a:r>
            <a:r>
              <a:rPr lang="ja-JP" altLang="en-US" sz="2400" dirty="0">
                <a:solidFill>
                  <a:srgbClr val="5F5F5F"/>
                </a:solidFill>
              </a:rPr>
              <a:t>メモリに以下のソフトウェアを同梱</a:t>
            </a:r>
            <a:endParaRPr lang="en-US" altLang="ja-JP" sz="240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</a:pPr>
            <a:r>
              <a:rPr lang="ja-JP" altLang="en-US" sz="1800" dirty="0">
                <a:solidFill>
                  <a:srgbClr val="5F5F5F"/>
                </a:solidFill>
              </a:rPr>
              <a:t>ポータブル版</a:t>
            </a:r>
            <a:r>
              <a:rPr lang="en-US" altLang="ja-JP" sz="1800" dirty="0">
                <a:solidFill>
                  <a:srgbClr val="5F5F5F"/>
                </a:solidFill>
              </a:rPr>
              <a:t>LibreOffice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ja-JP" sz="1800" dirty="0">
                <a:solidFill>
                  <a:srgbClr val="5F5F5F"/>
                </a:solidFill>
              </a:rPr>
              <a:t>OpenRTM-aist-Python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ja-JP" sz="1800" dirty="0">
                <a:solidFill>
                  <a:srgbClr val="5F5F5F"/>
                </a:solidFill>
              </a:rPr>
              <a:t>OpenOffice</a:t>
            </a:r>
            <a:r>
              <a:rPr lang="ja-JP" altLang="en-US" sz="1800" dirty="0">
                <a:solidFill>
                  <a:srgbClr val="5F5F5F"/>
                </a:solidFill>
              </a:rPr>
              <a:t>用</a:t>
            </a:r>
            <a:r>
              <a:rPr lang="en-US" altLang="ja-JP" sz="1800" dirty="0">
                <a:solidFill>
                  <a:srgbClr val="5F5F5F"/>
                </a:solidFill>
              </a:rPr>
              <a:t>RT</a:t>
            </a:r>
            <a:r>
              <a:rPr lang="ja-JP" altLang="en-US" sz="1800" dirty="0">
                <a:solidFill>
                  <a:srgbClr val="5F5F5F"/>
                </a:solidFill>
              </a:rPr>
              <a:t>コンポーネント</a:t>
            </a:r>
            <a:endParaRPr lang="en-US" altLang="ja-JP" sz="1800" dirty="0">
              <a:solidFill>
                <a:srgbClr val="5F5F5F"/>
              </a:solidFill>
            </a:endParaRPr>
          </a:p>
          <a:p>
            <a:pPr eaLnBrk="1" hangingPunct="1">
              <a:lnSpc>
                <a:spcPct val="80000"/>
              </a:lnSpc>
            </a:pPr>
            <a:r>
              <a:rPr lang="ja-JP" altLang="en-US" sz="2200" dirty="0">
                <a:solidFill>
                  <a:srgbClr val="5F5F5F"/>
                </a:solidFill>
              </a:rPr>
              <a:t>起動手順</a:t>
            </a:r>
            <a:r>
              <a:rPr lang="en-US" altLang="ja-JP" sz="2200" dirty="0">
                <a:solidFill>
                  <a:srgbClr val="5F5F5F"/>
                </a:solidFill>
              </a:rPr>
              <a:t>(Windows)</a:t>
            </a:r>
          </a:p>
          <a:p>
            <a:pPr lvl="1" eaLnBrk="1" hangingPunct="1">
              <a:lnSpc>
                <a:spcPct val="80000"/>
              </a:lnSpc>
            </a:pPr>
            <a:endParaRPr lang="en-US" altLang="ja-JP" sz="180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</a:pPr>
            <a:endParaRPr lang="en-US" altLang="ja-JP" sz="180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</a:pPr>
            <a:endParaRPr lang="en-US" altLang="ja-JP" sz="180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</a:pPr>
            <a:endParaRPr lang="en-US" altLang="ja-JP" sz="180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</a:pPr>
            <a:endParaRPr lang="en-US" altLang="ja-JP" sz="180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</a:pPr>
            <a:endParaRPr lang="en-US" altLang="ja-JP" sz="180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</a:pPr>
            <a:endParaRPr lang="en-US" altLang="ja-JP" sz="180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</a:pPr>
            <a:endParaRPr lang="en-US" altLang="ja-JP" sz="180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</a:pPr>
            <a:endParaRPr lang="en-US" altLang="ja-JP" sz="180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</a:pPr>
            <a:endParaRPr lang="en-US" altLang="ja-JP" sz="1800" dirty="0">
              <a:solidFill>
                <a:srgbClr val="5F5F5F"/>
              </a:solidFill>
            </a:endParaRPr>
          </a:p>
          <a:p>
            <a:pPr marL="457200" lvl="1" indent="0" eaLnBrk="1" hangingPunct="1">
              <a:lnSpc>
                <a:spcPct val="80000"/>
              </a:lnSpc>
              <a:buNone/>
            </a:pPr>
            <a:endParaRPr lang="en-US" altLang="ja-JP" sz="1800" dirty="0">
              <a:solidFill>
                <a:srgbClr val="5F5F5F"/>
              </a:solidFill>
            </a:endParaRPr>
          </a:p>
          <a:p>
            <a:pPr eaLnBrk="1" hangingPunct="1">
              <a:lnSpc>
                <a:spcPct val="80000"/>
              </a:lnSpc>
            </a:pPr>
            <a:r>
              <a:rPr lang="ja-JP" altLang="en-US" sz="2200" dirty="0">
                <a:solidFill>
                  <a:srgbClr val="5F5F5F"/>
                </a:solidFill>
              </a:rPr>
              <a:t>起動手順</a:t>
            </a:r>
            <a:r>
              <a:rPr lang="en-US" altLang="ja-JP" sz="2200" dirty="0">
                <a:solidFill>
                  <a:srgbClr val="5F5F5F"/>
                </a:solidFill>
              </a:rPr>
              <a:t>(Ubuntu)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ja-JP" sz="1800" dirty="0" err="1">
                <a:solidFill>
                  <a:srgbClr val="5F5F5F"/>
                </a:solidFill>
              </a:rPr>
              <a:t>OOoRTCs</a:t>
            </a:r>
            <a:r>
              <a:rPr lang="en-US" altLang="ja-JP" sz="1800" dirty="0">
                <a:solidFill>
                  <a:srgbClr val="5F5F5F"/>
                </a:solidFill>
              </a:rPr>
              <a:t>/</a:t>
            </a:r>
            <a:r>
              <a:rPr lang="en-US" altLang="ja-JP" sz="1800" dirty="0" err="1">
                <a:solidFill>
                  <a:srgbClr val="5F5F5F"/>
                </a:solidFill>
              </a:rPr>
              <a:t>OOoCalcRTC</a:t>
            </a:r>
            <a:r>
              <a:rPr lang="en-US" altLang="ja-JP" sz="1800" dirty="0">
                <a:solidFill>
                  <a:srgbClr val="5F5F5F"/>
                </a:solidFill>
              </a:rPr>
              <a:t>/</a:t>
            </a:r>
            <a:r>
              <a:rPr lang="en-US" altLang="ja-JP" sz="1800" dirty="0" err="1">
                <a:solidFill>
                  <a:srgbClr val="FF0000"/>
                </a:solidFill>
              </a:rPr>
              <a:t>OOoCalcRTC.ods</a:t>
            </a:r>
            <a:r>
              <a:rPr lang="ja-JP" altLang="en-US" sz="1800" dirty="0">
                <a:solidFill>
                  <a:srgbClr val="5F5F5F"/>
                </a:solidFill>
              </a:rPr>
              <a:t>をダブルクリック</a:t>
            </a:r>
            <a:endParaRPr lang="en-US" altLang="ja-JP" sz="180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</a:pPr>
            <a:endParaRPr lang="en-US" altLang="ja-JP" sz="1800" dirty="0">
              <a:solidFill>
                <a:srgbClr val="5F5F5F"/>
              </a:solidFill>
            </a:endParaRPr>
          </a:p>
        </p:txBody>
      </p:sp>
      <p:sp>
        <p:nvSpPr>
          <p:cNvPr id="6149" name="Rectangle 11">
            <a:extLst>
              <a:ext uri="{FF2B5EF4-FFF2-40B4-BE49-F238E27FC236}">
                <a16:creationId xmlns:a16="http://schemas.microsoft.com/office/drawing/2014/main" id="{47298C0D-7908-4E9B-950D-F21B2674B4C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/>
            <a:r>
              <a:rPr lang="ja-JP" altLang="en-US" dirty="0">
                <a:solidFill>
                  <a:srgbClr val="5F5F5F"/>
                </a:solidFill>
              </a:rPr>
              <a:t>ポータブル版</a:t>
            </a:r>
            <a:r>
              <a:rPr lang="en-US" altLang="ja-JP" dirty="0">
                <a:solidFill>
                  <a:srgbClr val="5F5F5F"/>
                </a:solidFill>
              </a:rPr>
              <a:t>LibreOffice</a:t>
            </a:r>
            <a:r>
              <a:rPr lang="ja-JP" altLang="en-US" dirty="0">
                <a:solidFill>
                  <a:srgbClr val="5F5F5F"/>
                </a:solidFill>
              </a:rPr>
              <a:t>対応</a:t>
            </a:r>
            <a:r>
              <a:rPr lang="en-US" altLang="ja-JP" dirty="0">
                <a:solidFill>
                  <a:srgbClr val="5F5F5F"/>
                </a:solidFill>
              </a:rPr>
              <a:t>RTC</a:t>
            </a:r>
          </a:p>
        </p:txBody>
      </p:sp>
      <p:sp>
        <p:nvSpPr>
          <p:cNvPr id="9" name="矢印: 下 8">
            <a:extLst>
              <a:ext uri="{FF2B5EF4-FFF2-40B4-BE49-F238E27FC236}">
                <a16:creationId xmlns:a16="http://schemas.microsoft.com/office/drawing/2014/main" id="{626198B9-119B-40BE-89CC-545E38027DB0}"/>
              </a:ext>
            </a:extLst>
          </p:cNvPr>
          <p:cNvSpPr/>
          <p:nvPr/>
        </p:nvSpPr>
        <p:spPr>
          <a:xfrm rot="16200000">
            <a:off x="3729672" y="3981673"/>
            <a:ext cx="2267635" cy="402958"/>
          </a:xfrm>
          <a:prstGeom prst="downArrow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6409E145-4563-4A34-9648-98D1FC6E57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4223" y="2765495"/>
            <a:ext cx="3712353" cy="2700300"/>
          </a:xfrm>
          <a:prstGeom prst="rect">
            <a:avLst/>
          </a:prstGeom>
        </p:spPr>
      </p:pic>
      <p:pic>
        <p:nvPicPr>
          <p:cNvPr id="2" name="図 1">
            <a:extLst>
              <a:ext uri="{FF2B5EF4-FFF2-40B4-BE49-F238E27FC236}">
                <a16:creationId xmlns:a16="http://schemas.microsoft.com/office/drawing/2014/main" id="{833490EB-CF2F-4375-ACA8-FF96DAAF3D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00" y="2945619"/>
            <a:ext cx="4359989" cy="2160136"/>
          </a:xfrm>
          <a:prstGeom prst="rect">
            <a:avLst/>
          </a:prstGeom>
        </p:spPr>
      </p:pic>
      <p:sp>
        <p:nvSpPr>
          <p:cNvPr id="4" name="吹き出し: 四角形 3">
            <a:extLst>
              <a:ext uri="{FF2B5EF4-FFF2-40B4-BE49-F238E27FC236}">
                <a16:creationId xmlns:a16="http://schemas.microsoft.com/office/drawing/2014/main" id="{009A7170-8DE6-43D0-B950-475339822555}"/>
              </a:ext>
            </a:extLst>
          </p:cNvPr>
          <p:cNvSpPr/>
          <p:nvPr/>
        </p:nvSpPr>
        <p:spPr>
          <a:xfrm>
            <a:off x="423167" y="5049180"/>
            <a:ext cx="4230502" cy="765085"/>
          </a:xfrm>
          <a:prstGeom prst="wedgeRectCallout">
            <a:avLst>
              <a:gd name="adj1" fmla="val -16023"/>
              <a:gd name="adj2" fmla="val -101835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600" b="1" dirty="0">
                <a:solidFill>
                  <a:schemeClr val="tx1"/>
                </a:solidFill>
              </a:rPr>
              <a:t>ポータブル版</a:t>
            </a:r>
            <a:r>
              <a:rPr lang="en-US" altLang="ja-JP" sz="1600" b="1" dirty="0">
                <a:solidFill>
                  <a:schemeClr val="tx1"/>
                </a:solidFill>
              </a:rPr>
              <a:t>LibreOffice/run_CalcRTC.bat</a:t>
            </a:r>
            <a:r>
              <a:rPr lang="ja-JP" altLang="en-US" sz="1600" dirty="0">
                <a:solidFill>
                  <a:schemeClr val="tx1"/>
                </a:solidFill>
              </a:rPr>
              <a:t>をダブルクリック</a:t>
            </a:r>
            <a:endParaRPr kumimoji="1" lang="ja-JP" alt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31688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>
            <a:extLst>
              <a:ext uri="{FF2B5EF4-FFF2-40B4-BE49-F238E27FC236}">
                <a16:creationId xmlns:a16="http://schemas.microsoft.com/office/drawing/2014/main" id="{6775CAEA-2175-4280-A354-CF92AEB9EB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41174"/>
            <a:ext cx="4312738" cy="2921145"/>
          </a:xfrm>
          <a:prstGeom prst="rect">
            <a:avLst/>
          </a:prstGeom>
        </p:spPr>
      </p:pic>
      <p:sp>
        <p:nvSpPr>
          <p:cNvPr id="6146" name="スライド番号プレースホルダ 1">
            <a:extLst>
              <a:ext uri="{FF2B5EF4-FFF2-40B4-BE49-F238E27FC236}">
                <a16:creationId xmlns:a16="http://schemas.microsoft.com/office/drawing/2014/main" id="{2AB9BE1F-6B4A-473E-B566-5D169DC021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7C1F300-389C-41C2-8B9F-6D9BF8150049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13</a:t>
            </a:fld>
            <a:endParaRPr lang="en-US" altLang="ja-JP" sz="1400"/>
          </a:p>
        </p:txBody>
      </p:sp>
      <p:sp>
        <p:nvSpPr>
          <p:cNvPr id="6147" name="スライド番号プレースホルダ 3">
            <a:extLst>
              <a:ext uri="{FF2B5EF4-FFF2-40B4-BE49-F238E27FC236}">
                <a16:creationId xmlns:a16="http://schemas.microsoft.com/office/drawing/2014/main" id="{C72AB012-0506-4F18-839E-2B9657A9FCA0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C864AF5D-89B8-4CAE-A8BC-30158EF1270E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13</a:t>
            </a:fld>
            <a:endParaRPr lang="en-US" altLang="ja-JP" sz="1400"/>
          </a:p>
        </p:txBody>
      </p:sp>
      <p:sp>
        <p:nvSpPr>
          <p:cNvPr id="6149" name="Rectangle 11">
            <a:extLst>
              <a:ext uri="{FF2B5EF4-FFF2-40B4-BE49-F238E27FC236}">
                <a16:creationId xmlns:a16="http://schemas.microsoft.com/office/drawing/2014/main" id="{47298C0D-7908-4E9B-950D-F21B2674B4C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ja-JP" dirty="0">
                <a:solidFill>
                  <a:srgbClr val="5F5F5F"/>
                </a:solidFill>
              </a:rPr>
              <a:t>RTC</a:t>
            </a:r>
            <a:r>
              <a:rPr lang="ja-JP" altLang="en-US" dirty="0">
                <a:solidFill>
                  <a:srgbClr val="5F5F5F"/>
                </a:solidFill>
              </a:rPr>
              <a:t>起動</a:t>
            </a:r>
            <a:endParaRPr lang="en-US" altLang="ja-JP" dirty="0">
              <a:solidFill>
                <a:srgbClr val="5F5F5F"/>
              </a:solidFill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A9F2B271-448D-476E-B295-527464EAA2A9}"/>
              </a:ext>
            </a:extLst>
          </p:cNvPr>
          <p:cNvSpPr/>
          <p:nvPr/>
        </p:nvSpPr>
        <p:spPr>
          <a:xfrm>
            <a:off x="2933008" y="3115915"/>
            <a:ext cx="913275" cy="38254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吹き出し: 四角形 12">
            <a:extLst>
              <a:ext uri="{FF2B5EF4-FFF2-40B4-BE49-F238E27FC236}">
                <a16:creationId xmlns:a16="http://schemas.microsoft.com/office/drawing/2014/main" id="{A05E3016-EB99-4B14-B372-1A3A4A63180D}"/>
              </a:ext>
            </a:extLst>
          </p:cNvPr>
          <p:cNvSpPr/>
          <p:nvPr/>
        </p:nvSpPr>
        <p:spPr>
          <a:xfrm>
            <a:off x="280740" y="4390311"/>
            <a:ext cx="4057120" cy="382543"/>
          </a:xfrm>
          <a:prstGeom prst="wedgeRectCallout">
            <a:avLst>
              <a:gd name="adj1" fmla="val 21308"/>
              <a:gd name="adj2" fmla="val -243168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 dirty="0">
                <a:solidFill>
                  <a:schemeClr val="tx1"/>
                </a:solidFill>
              </a:rPr>
              <a:t>「</a:t>
            </a:r>
            <a:r>
              <a:rPr kumimoji="1" lang="en-US" altLang="ja-JP" sz="1600" b="1" dirty="0">
                <a:solidFill>
                  <a:srgbClr val="FF0000"/>
                </a:solidFill>
              </a:rPr>
              <a:t>RTC</a:t>
            </a:r>
            <a:r>
              <a:rPr kumimoji="1" lang="ja-JP" altLang="en-US" sz="1600" b="1" dirty="0">
                <a:solidFill>
                  <a:srgbClr val="FF0000"/>
                </a:solidFill>
              </a:rPr>
              <a:t>起動</a:t>
            </a:r>
            <a:r>
              <a:rPr kumimoji="1" lang="ja-JP" altLang="en-US" sz="1600" dirty="0">
                <a:solidFill>
                  <a:schemeClr val="tx1"/>
                </a:solidFill>
              </a:rPr>
              <a:t>」ボタンを押す</a:t>
            </a:r>
          </a:p>
        </p:txBody>
      </p:sp>
      <p:sp>
        <p:nvSpPr>
          <p:cNvPr id="21" name="Rectangle 2">
            <a:extLst>
              <a:ext uri="{FF2B5EF4-FFF2-40B4-BE49-F238E27FC236}">
                <a16:creationId xmlns:a16="http://schemas.microsoft.com/office/drawing/2014/main" id="{B8448699-A553-47FF-A0AF-900A9D1510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6184" y="1358874"/>
            <a:ext cx="7915275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</a:pPr>
            <a:r>
              <a:rPr lang="en-US" altLang="ja-JP" sz="2400" kern="0" dirty="0">
                <a:solidFill>
                  <a:srgbClr val="5F5F5F"/>
                </a:solidFill>
              </a:rPr>
              <a:t>LibreOffice</a:t>
            </a:r>
            <a:r>
              <a:rPr lang="ja-JP" altLang="en-US" sz="2400" kern="0" dirty="0">
                <a:solidFill>
                  <a:srgbClr val="5F5F5F"/>
                </a:solidFill>
              </a:rPr>
              <a:t>操作</a:t>
            </a:r>
            <a:r>
              <a:rPr lang="en-US" altLang="ja-JP" sz="2400" kern="0" dirty="0">
                <a:solidFill>
                  <a:srgbClr val="5F5F5F"/>
                </a:solidFill>
              </a:rPr>
              <a:t>RTC</a:t>
            </a:r>
            <a:r>
              <a:rPr lang="ja-JP" altLang="en-US" sz="2400" kern="0" dirty="0">
                <a:solidFill>
                  <a:srgbClr val="5F5F5F"/>
                </a:solidFill>
              </a:rPr>
              <a:t>を起動する</a:t>
            </a:r>
            <a:endParaRPr lang="en-US" altLang="ja-JP" sz="24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altLang="ja-JP" sz="2000" kern="0" dirty="0">
                <a:solidFill>
                  <a:srgbClr val="5F5F5F"/>
                </a:solidFill>
              </a:rPr>
              <a:t> </a:t>
            </a: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28522D5C-A1B8-4578-851C-802FAB6FC1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8672" y="2488537"/>
            <a:ext cx="3737691" cy="2231859"/>
          </a:xfrm>
          <a:prstGeom prst="rect">
            <a:avLst/>
          </a:prstGeom>
        </p:spPr>
      </p:pic>
      <p:sp>
        <p:nvSpPr>
          <p:cNvPr id="24" name="矢印: 右 23">
            <a:extLst>
              <a:ext uri="{FF2B5EF4-FFF2-40B4-BE49-F238E27FC236}">
                <a16:creationId xmlns:a16="http://schemas.microsoft.com/office/drawing/2014/main" id="{ABA2F574-4CAC-4643-80B0-1210619B3DCC}"/>
              </a:ext>
            </a:extLst>
          </p:cNvPr>
          <p:cNvSpPr/>
          <p:nvPr/>
        </p:nvSpPr>
        <p:spPr>
          <a:xfrm>
            <a:off x="4527857" y="2950151"/>
            <a:ext cx="478475" cy="1440160"/>
          </a:xfrm>
          <a:prstGeom prst="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吹き出し: 四角形 24">
            <a:extLst>
              <a:ext uri="{FF2B5EF4-FFF2-40B4-BE49-F238E27FC236}">
                <a16:creationId xmlns:a16="http://schemas.microsoft.com/office/drawing/2014/main" id="{265E770A-543A-43D7-985B-A32CD912BBFB}"/>
              </a:ext>
            </a:extLst>
          </p:cNvPr>
          <p:cNvSpPr/>
          <p:nvPr/>
        </p:nvSpPr>
        <p:spPr>
          <a:xfrm>
            <a:off x="4928130" y="4928216"/>
            <a:ext cx="4057120" cy="382543"/>
          </a:xfrm>
          <a:prstGeom prst="wedgeRectCallout">
            <a:avLst>
              <a:gd name="adj1" fmla="val 21308"/>
              <a:gd name="adj2" fmla="val -243168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 dirty="0">
                <a:solidFill>
                  <a:schemeClr val="tx1"/>
                </a:solidFill>
              </a:rPr>
              <a:t>OOoCalcControl0</a:t>
            </a:r>
            <a:r>
              <a:rPr lang="ja-JP" altLang="en-US" sz="1600" dirty="0">
                <a:solidFill>
                  <a:schemeClr val="tx1"/>
                </a:solidFill>
              </a:rPr>
              <a:t>という</a:t>
            </a:r>
            <a:r>
              <a:rPr lang="en-US" altLang="ja-JP" sz="1600" dirty="0">
                <a:solidFill>
                  <a:schemeClr val="tx1"/>
                </a:solidFill>
              </a:rPr>
              <a:t>RTC</a:t>
            </a:r>
            <a:r>
              <a:rPr lang="ja-JP" altLang="en-US" sz="1600" dirty="0">
                <a:solidFill>
                  <a:schemeClr val="tx1"/>
                </a:solidFill>
              </a:rPr>
              <a:t>が起動する</a:t>
            </a:r>
            <a:endParaRPr kumimoji="1" lang="ja-JP" alt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09521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スライド番号プレースホルダ 1">
            <a:extLst>
              <a:ext uri="{FF2B5EF4-FFF2-40B4-BE49-F238E27FC236}">
                <a16:creationId xmlns:a16="http://schemas.microsoft.com/office/drawing/2014/main" id="{2AB9BE1F-6B4A-473E-B566-5D169DC021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7C1F300-389C-41C2-8B9F-6D9BF8150049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14</a:t>
            </a:fld>
            <a:endParaRPr lang="en-US" altLang="ja-JP" sz="1400"/>
          </a:p>
        </p:txBody>
      </p:sp>
      <p:sp>
        <p:nvSpPr>
          <p:cNvPr id="6147" name="スライド番号プレースホルダ 3">
            <a:extLst>
              <a:ext uri="{FF2B5EF4-FFF2-40B4-BE49-F238E27FC236}">
                <a16:creationId xmlns:a16="http://schemas.microsoft.com/office/drawing/2014/main" id="{C72AB012-0506-4F18-839E-2B9657A9FCA0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C864AF5D-89B8-4CAE-A8BC-30158EF1270E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14</a:t>
            </a:fld>
            <a:endParaRPr lang="en-US" altLang="ja-JP" sz="1400"/>
          </a:p>
        </p:txBody>
      </p:sp>
      <p:sp>
        <p:nvSpPr>
          <p:cNvPr id="6149" name="Rectangle 11">
            <a:extLst>
              <a:ext uri="{FF2B5EF4-FFF2-40B4-BE49-F238E27FC236}">
                <a16:creationId xmlns:a16="http://schemas.microsoft.com/office/drawing/2014/main" id="{47298C0D-7908-4E9B-950D-F21B2674B4C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ja-JP" altLang="en-US" dirty="0">
                <a:solidFill>
                  <a:srgbClr val="5F5F5F"/>
                </a:solidFill>
              </a:rPr>
              <a:t>起動に失敗する場合</a:t>
            </a:r>
            <a:endParaRPr lang="en-US" altLang="ja-JP" dirty="0">
              <a:solidFill>
                <a:srgbClr val="5F5F5F"/>
              </a:solidFill>
            </a:endParaRP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042DE30A-D497-43D2-BED5-AB10C51EA5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1178750"/>
            <a:ext cx="3198042" cy="2475275"/>
          </a:xfrm>
          <a:prstGeom prst="rect">
            <a:avLst/>
          </a:prstGeom>
        </p:spPr>
      </p:pic>
      <p:sp>
        <p:nvSpPr>
          <p:cNvPr id="15" name="矢印: 右 14">
            <a:extLst>
              <a:ext uri="{FF2B5EF4-FFF2-40B4-BE49-F238E27FC236}">
                <a16:creationId xmlns:a16="http://schemas.microsoft.com/office/drawing/2014/main" id="{52B4FDB8-81C6-4587-BEDA-BB49A38DAD29}"/>
              </a:ext>
            </a:extLst>
          </p:cNvPr>
          <p:cNvSpPr/>
          <p:nvPr/>
        </p:nvSpPr>
        <p:spPr>
          <a:xfrm>
            <a:off x="4146027" y="1741139"/>
            <a:ext cx="478475" cy="1440160"/>
          </a:xfrm>
          <a:prstGeom prst="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983ABD71-6C23-4C4B-BBAF-C97170152C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2070" y="1177874"/>
            <a:ext cx="3015335" cy="2512543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027C5C1B-9A51-4F0A-BF3E-819F57C4E7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282" y="3952365"/>
            <a:ext cx="3087982" cy="2514877"/>
          </a:xfrm>
          <a:prstGeom prst="rect">
            <a:avLst/>
          </a:prstGeom>
        </p:spPr>
      </p:pic>
      <p:sp>
        <p:nvSpPr>
          <p:cNvPr id="17" name="矢印: 右 16">
            <a:extLst>
              <a:ext uri="{FF2B5EF4-FFF2-40B4-BE49-F238E27FC236}">
                <a16:creationId xmlns:a16="http://schemas.microsoft.com/office/drawing/2014/main" id="{F6588336-F954-4AC0-B5D1-C0CE36A0A904}"/>
              </a:ext>
            </a:extLst>
          </p:cNvPr>
          <p:cNvSpPr/>
          <p:nvPr/>
        </p:nvSpPr>
        <p:spPr>
          <a:xfrm>
            <a:off x="4146027" y="4489723"/>
            <a:ext cx="478475" cy="1440160"/>
          </a:xfrm>
          <a:prstGeom prst="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1" name="図 20">
            <a:extLst>
              <a:ext uri="{FF2B5EF4-FFF2-40B4-BE49-F238E27FC236}">
                <a16:creationId xmlns:a16="http://schemas.microsoft.com/office/drawing/2014/main" id="{802E984F-B73C-4C6D-9B30-3564037BF8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12060" y="3957988"/>
            <a:ext cx="3421493" cy="2617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4272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スライド番号プレースホルダ 1">
            <a:extLst>
              <a:ext uri="{FF2B5EF4-FFF2-40B4-BE49-F238E27FC236}">
                <a16:creationId xmlns:a16="http://schemas.microsoft.com/office/drawing/2014/main" id="{2AB9BE1F-6B4A-473E-B566-5D169DC021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7C1F300-389C-41C2-8B9F-6D9BF8150049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15</a:t>
            </a:fld>
            <a:endParaRPr lang="en-US" altLang="ja-JP" sz="1400"/>
          </a:p>
        </p:txBody>
      </p:sp>
      <p:sp>
        <p:nvSpPr>
          <p:cNvPr id="6147" name="スライド番号プレースホルダ 3">
            <a:extLst>
              <a:ext uri="{FF2B5EF4-FFF2-40B4-BE49-F238E27FC236}">
                <a16:creationId xmlns:a16="http://schemas.microsoft.com/office/drawing/2014/main" id="{C72AB012-0506-4F18-839E-2B9657A9FCA0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C864AF5D-89B8-4CAE-A8BC-30158EF1270E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15</a:t>
            </a:fld>
            <a:endParaRPr lang="en-US" altLang="ja-JP" sz="1400"/>
          </a:p>
        </p:txBody>
      </p:sp>
      <p:sp>
        <p:nvSpPr>
          <p:cNvPr id="6149" name="Rectangle 11">
            <a:extLst>
              <a:ext uri="{FF2B5EF4-FFF2-40B4-BE49-F238E27FC236}">
                <a16:creationId xmlns:a16="http://schemas.microsoft.com/office/drawing/2014/main" id="{47298C0D-7908-4E9B-950D-F21B2674B4C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ja-JP" altLang="en-US" dirty="0">
                <a:solidFill>
                  <a:srgbClr val="5F5F5F"/>
                </a:solidFill>
              </a:rPr>
              <a:t>操作ダイアログ表示</a:t>
            </a:r>
            <a:endParaRPr lang="en-US" altLang="ja-JP" dirty="0">
              <a:solidFill>
                <a:srgbClr val="5F5F5F"/>
              </a:solidFill>
            </a:endParaRPr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40634728-CE58-485F-A424-8BED46DC84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235" y="3059326"/>
            <a:ext cx="3375375" cy="2362763"/>
          </a:xfrm>
          <a:prstGeom prst="rect">
            <a:avLst/>
          </a:prstGeom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A9F2B271-448D-476E-B295-527464EAA2A9}"/>
              </a:ext>
            </a:extLst>
          </p:cNvPr>
          <p:cNvSpPr/>
          <p:nvPr/>
        </p:nvSpPr>
        <p:spPr>
          <a:xfrm>
            <a:off x="2505461" y="4094441"/>
            <a:ext cx="855095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吹き出し: 四角形 12">
            <a:extLst>
              <a:ext uri="{FF2B5EF4-FFF2-40B4-BE49-F238E27FC236}">
                <a16:creationId xmlns:a16="http://schemas.microsoft.com/office/drawing/2014/main" id="{A05E3016-EB99-4B14-B372-1A3A4A63180D}"/>
              </a:ext>
            </a:extLst>
          </p:cNvPr>
          <p:cNvSpPr/>
          <p:nvPr/>
        </p:nvSpPr>
        <p:spPr>
          <a:xfrm>
            <a:off x="557174" y="5039546"/>
            <a:ext cx="4057120" cy="382543"/>
          </a:xfrm>
          <a:prstGeom prst="wedgeRectCallout">
            <a:avLst>
              <a:gd name="adj1" fmla="val 9157"/>
              <a:gd name="adj2" fmla="val -16626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 dirty="0">
                <a:solidFill>
                  <a:schemeClr val="tx1"/>
                </a:solidFill>
              </a:rPr>
              <a:t>「</a:t>
            </a:r>
            <a:r>
              <a:rPr kumimoji="1" lang="ja-JP" altLang="en-US" sz="1600" b="1" dirty="0">
                <a:solidFill>
                  <a:srgbClr val="FF0000"/>
                </a:solidFill>
              </a:rPr>
              <a:t>操作ダイアログ起動</a:t>
            </a:r>
            <a:r>
              <a:rPr kumimoji="1" lang="ja-JP" altLang="en-US" sz="1600" dirty="0">
                <a:solidFill>
                  <a:schemeClr val="tx1"/>
                </a:solidFill>
              </a:rPr>
              <a:t>」ボタンを押す</a:t>
            </a:r>
          </a:p>
        </p:txBody>
      </p:sp>
      <p:sp>
        <p:nvSpPr>
          <p:cNvPr id="14" name="矢印: 右 13">
            <a:extLst>
              <a:ext uri="{FF2B5EF4-FFF2-40B4-BE49-F238E27FC236}">
                <a16:creationId xmlns:a16="http://schemas.microsoft.com/office/drawing/2014/main" id="{94637EC4-437A-4447-96D7-6354DCE8BB69}"/>
              </a:ext>
            </a:extLst>
          </p:cNvPr>
          <p:cNvSpPr/>
          <p:nvPr/>
        </p:nvSpPr>
        <p:spPr>
          <a:xfrm>
            <a:off x="4375056" y="3475956"/>
            <a:ext cx="478475" cy="1440160"/>
          </a:xfrm>
          <a:prstGeom prst="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BFA989F4-CEA9-4D53-B0B2-6B393B3E2F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5790" y="3054343"/>
            <a:ext cx="3164397" cy="2019700"/>
          </a:xfrm>
          <a:prstGeom prst="rect">
            <a:avLst/>
          </a:prstGeom>
        </p:spPr>
      </p:pic>
      <p:sp>
        <p:nvSpPr>
          <p:cNvPr id="10" name="吹き出し: 四角形 9">
            <a:extLst>
              <a:ext uri="{FF2B5EF4-FFF2-40B4-BE49-F238E27FC236}">
                <a16:creationId xmlns:a16="http://schemas.microsoft.com/office/drawing/2014/main" id="{3593FA96-7A08-47A5-A90F-BADF4FFF8461}"/>
              </a:ext>
            </a:extLst>
          </p:cNvPr>
          <p:cNvSpPr/>
          <p:nvPr/>
        </p:nvSpPr>
        <p:spPr>
          <a:xfrm>
            <a:off x="4981840" y="5062320"/>
            <a:ext cx="4057120" cy="382543"/>
          </a:xfrm>
          <a:prstGeom prst="wedgeRectCallout">
            <a:avLst>
              <a:gd name="adj1" fmla="val 9157"/>
              <a:gd name="adj2" fmla="val -16626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 dirty="0">
                <a:solidFill>
                  <a:schemeClr val="tx1"/>
                </a:solidFill>
              </a:rPr>
              <a:t>ポート接続のためのダイアログ表示</a:t>
            </a:r>
          </a:p>
        </p:txBody>
      </p:sp>
      <p:sp>
        <p:nvSpPr>
          <p:cNvPr id="21" name="Rectangle 2">
            <a:extLst>
              <a:ext uri="{FF2B5EF4-FFF2-40B4-BE49-F238E27FC236}">
                <a16:creationId xmlns:a16="http://schemas.microsoft.com/office/drawing/2014/main" id="{B8448699-A553-47FF-A0AF-900A9D1510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6184" y="1358874"/>
            <a:ext cx="7915275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</a:pPr>
            <a:r>
              <a:rPr lang="en-US" altLang="ja-JP" sz="2400" kern="0" dirty="0">
                <a:solidFill>
                  <a:srgbClr val="5F5F5F"/>
                </a:solidFill>
              </a:rPr>
              <a:t>LibreOffice</a:t>
            </a:r>
            <a:r>
              <a:rPr lang="ja-JP" altLang="en-US" sz="2400" kern="0" dirty="0">
                <a:solidFill>
                  <a:srgbClr val="5F5F5F"/>
                </a:solidFill>
              </a:rPr>
              <a:t> </a:t>
            </a:r>
            <a:r>
              <a:rPr lang="en-US" altLang="ja-JP" sz="2400" kern="0" dirty="0">
                <a:solidFill>
                  <a:srgbClr val="5F5F5F"/>
                </a:solidFill>
              </a:rPr>
              <a:t>Calc</a:t>
            </a:r>
            <a:r>
              <a:rPr lang="ja-JP" altLang="en-US" sz="2400" kern="0" dirty="0">
                <a:solidFill>
                  <a:srgbClr val="5F5F5F"/>
                </a:solidFill>
              </a:rPr>
              <a:t>の画面から操作ダイアログ起動ボタンを押す</a:t>
            </a:r>
            <a:endParaRPr lang="en-US" altLang="ja-JP" sz="2400" kern="0" dirty="0">
              <a:solidFill>
                <a:srgbClr val="5F5F5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14187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スライド番号プレースホルダ 1">
            <a:extLst>
              <a:ext uri="{FF2B5EF4-FFF2-40B4-BE49-F238E27FC236}">
                <a16:creationId xmlns:a16="http://schemas.microsoft.com/office/drawing/2014/main" id="{2AB9BE1F-6B4A-473E-B566-5D169DC021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7C1F300-389C-41C2-8B9F-6D9BF8150049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16</a:t>
            </a:fld>
            <a:endParaRPr lang="en-US" altLang="ja-JP" sz="1400"/>
          </a:p>
        </p:txBody>
      </p:sp>
      <p:sp>
        <p:nvSpPr>
          <p:cNvPr id="6147" name="スライド番号プレースホルダ 3">
            <a:extLst>
              <a:ext uri="{FF2B5EF4-FFF2-40B4-BE49-F238E27FC236}">
                <a16:creationId xmlns:a16="http://schemas.microsoft.com/office/drawing/2014/main" id="{C72AB012-0506-4F18-839E-2B9657A9FCA0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C864AF5D-89B8-4CAE-A8BC-30158EF1270E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16</a:t>
            </a:fld>
            <a:endParaRPr lang="en-US" altLang="ja-JP" sz="1400"/>
          </a:p>
        </p:txBody>
      </p:sp>
      <p:sp>
        <p:nvSpPr>
          <p:cNvPr id="6149" name="Rectangle 11">
            <a:extLst>
              <a:ext uri="{FF2B5EF4-FFF2-40B4-BE49-F238E27FC236}">
                <a16:creationId xmlns:a16="http://schemas.microsoft.com/office/drawing/2014/main" id="{47298C0D-7908-4E9B-950D-F21B2674B4C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ja-JP" altLang="en-US" dirty="0">
                <a:solidFill>
                  <a:srgbClr val="5F5F5F"/>
                </a:solidFill>
              </a:rPr>
              <a:t>ポート一覧表示</a:t>
            </a:r>
            <a:endParaRPr lang="en-US" altLang="ja-JP" dirty="0">
              <a:solidFill>
                <a:srgbClr val="5F5F5F"/>
              </a:solidFill>
            </a:endParaRP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886C005A-4C88-4A01-8B52-01E7E82FF5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530" y="2912262"/>
            <a:ext cx="3701895" cy="2362763"/>
          </a:xfrm>
          <a:prstGeom prst="rect">
            <a:avLst/>
          </a:prstGeom>
        </p:spPr>
      </p:pic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148EE576-074B-467A-8645-21DAAA2FAD55}"/>
              </a:ext>
            </a:extLst>
          </p:cNvPr>
          <p:cNvSpPr/>
          <p:nvPr/>
        </p:nvSpPr>
        <p:spPr>
          <a:xfrm>
            <a:off x="1968120" y="4640946"/>
            <a:ext cx="1170130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吹き出し: 四角形 14">
            <a:extLst>
              <a:ext uri="{FF2B5EF4-FFF2-40B4-BE49-F238E27FC236}">
                <a16:creationId xmlns:a16="http://schemas.microsoft.com/office/drawing/2014/main" id="{D56C59FF-6787-4350-A14B-2137B37EFC14}"/>
              </a:ext>
            </a:extLst>
          </p:cNvPr>
          <p:cNvSpPr/>
          <p:nvPr/>
        </p:nvSpPr>
        <p:spPr>
          <a:xfrm>
            <a:off x="474605" y="5275025"/>
            <a:ext cx="4057120" cy="382543"/>
          </a:xfrm>
          <a:prstGeom prst="wedgeRectCallout">
            <a:avLst>
              <a:gd name="adj1" fmla="val -7747"/>
              <a:gd name="adj2" fmla="val -9529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 dirty="0">
                <a:solidFill>
                  <a:schemeClr val="tx1"/>
                </a:solidFill>
              </a:rPr>
              <a:t>「</a:t>
            </a:r>
            <a:r>
              <a:rPr kumimoji="1" lang="ja-JP" altLang="en-US" sz="1600" b="1" dirty="0">
                <a:solidFill>
                  <a:srgbClr val="FF0000"/>
                </a:solidFill>
              </a:rPr>
              <a:t>ツリー表示</a:t>
            </a:r>
            <a:r>
              <a:rPr kumimoji="1" lang="ja-JP" altLang="en-US" sz="1600" dirty="0">
                <a:solidFill>
                  <a:schemeClr val="tx1"/>
                </a:solidFill>
              </a:rPr>
              <a:t>」ボタンを押す</a:t>
            </a: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B8F6D047-1034-4899-BF00-4063C6D724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3405" y="2912262"/>
            <a:ext cx="3591720" cy="2294898"/>
          </a:xfrm>
          <a:prstGeom prst="rect">
            <a:avLst/>
          </a:prstGeom>
        </p:spPr>
      </p:pic>
      <p:sp>
        <p:nvSpPr>
          <p:cNvPr id="16" name="矢印: 右 15">
            <a:extLst>
              <a:ext uri="{FF2B5EF4-FFF2-40B4-BE49-F238E27FC236}">
                <a16:creationId xmlns:a16="http://schemas.microsoft.com/office/drawing/2014/main" id="{73704C53-99C4-4134-96A7-6CA8BBF4CF3C}"/>
              </a:ext>
            </a:extLst>
          </p:cNvPr>
          <p:cNvSpPr/>
          <p:nvPr/>
        </p:nvSpPr>
        <p:spPr>
          <a:xfrm>
            <a:off x="4399761" y="3470989"/>
            <a:ext cx="478475" cy="1440160"/>
          </a:xfrm>
          <a:prstGeom prst="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吹き出し: 四角形 16">
            <a:extLst>
              <a:ext uri="{FF2B5EF4-FFF2-40B4-BE49-F238E27FC236}">
                <a16:creationId xmlns:a16="http://schemas.microsoft.com/office/drawing/2014/main" id="{D7F84C2D-CF33-40AC-8BAA-80FB54709692}"/>
              </a:ext>
            </a:extLst>
          </p:cNvPr>
          <p:cNvSpPr/>
          <p:nvPr/>
        </p:nvSpPr>
        <p:spPr>
          <a:xfrm>
            <a:off x="4848179" y="4742590"/>
            <a:ext cx="3015596" cy="685639"/>
          </a:xfrm>
          <a:prstGeom prst="wedgeRectCallout">
            <a:avLst>
              <a:gd name="adj1" fmla="val -21129"/>
              <a:gd name="adj2" fmla="val -177466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600" dirty="0">
                <a:solidFill>
                  <a:schemeClr val="tx1"/>
                </a:solidFill>
              </a:rPr>
              <a:t>ネームサーバーに登録された</a:t>
            </a:r>
            <a:r>
              <a:rPr lang="en-US" altLang="ja-JP" sz="1600" dirty="0">
                <a:solidFill>
                  <a:schemeClr val="tx1"/>
                </a:solidFill>
              </a:rPr>
              <a:t>RTC</a:t>
            </a:r>
            <a:r>
              <a:rPr lang="ja-JP" altLang="en-US" sz="1600" dirty="0">
                <a:solidFill>
                  <a:schemeClr val="tx1"/>
                </a:solidFill>
              </a:rPr>
              <a:t>のポート一覧が表示</a:t>
            </a:r>
            <a:endParaRPr kumimoji="1" lang="ja-JP" altLang="en-US" sz="1600" dirty="0">
              <a:solidFill>
                <a:schemeClr val="tx1"/>
              </a:solidFill>
            </a:endParaRPr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FE988BA4-4A20-433A-85C2-FC2A0C9F2A87}"/>
              </a:ext>
            </a:extLst>
          </p:cNvPr>
          <p:cNvSpPr/>
          <p:nvPr/>
        </p:nvSpPr>
        <p:spPr>
          <a:xfrm>
            <a:off x="5221683" y="3008503"/>
            <a:ext cx="1170130" cy="114914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Rectangle 2">
            <a:extLst>
              <a:ext uri="{FF2B5EF4-FFF2-40B4-BE49-F238E27FC236}">
                <a16:creationId xmlns:a16="http://schemas.microsoft.com/office/drawing/2014/main" id="{6075E0DD-F85D-4D7B-978D-6878C7D170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6185" y="1358874"/>
            <a:ext cx="7536196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</a:pPr>
            <a:r>
              <a:rPr lang="ja-JP" altLang="en-US" sz="2400" kern="0" dirty="0">
                <a:solidFill>
                  <a:srgbClr val="5F5F5F"/>
                </a:solidFill>
              </a:rPr>
              <a:t>操作ダイアログの画面からツリー表示ボタンを押してネームサーバーに登録した</a:t>
            </a:r>
            <a:r>
              <a:rPr lang="en-US" altLang="ja-JP" sz="2400" kern="0" dirty="0">
                <a:solidFill>
                  <a:srgbClr val="5F5F5F"/>
                </a:solidFill>
              </a:rPr>
              <a:t>RTC</a:t>
            </a:r>
            <a:r>
              <a:rPr lang="ja-JP" altLang="en-US" sz="2400" kern="0" dirty="0">
                <a:solidFill>
                  <a:srgbClr val="5F5F5F"/>
                </a:solidFill>
              </a:rPr>
              <a:t>のポート一覧を表示</a:t>
            </a:r>
            <a:endParaRPr lang="en-US" altLang="ja-JP" sz="2400" kern="0" dirty="0">
              <a:solidFill>
                <a:srgbClr val="5F5F5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32289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スライド番号プレースホルダ 1">
            <a:extLst>
              <a:ext uri="{FF2B5EF4-FFF2-40B4-BE49-F238E27FC236}">
                <a16:creationId xmlns:a16="http://schemas.microsoft.com/office/drawing/2014/main" id="{2AB9BE1F-6B4A-473E-B566-5D169DC021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7C1F300-389C-41C2-8B9F-6D9BF8150049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17</a:t>
            </a:fld>
            <a:endParaRPr lang="en-US" altLang="ja-JP" sz="1400"/>
          </a:p>
        </p:txBody>
      </p:sp>
      <p:sp>
        <p:nvSpPr>
          <p:cNvPr id="6147" name="スライド番号プレースホルダ 3">
            <a:extLst>
              <a:ext uri="{FF2B5EF4-FFF2-40B4-BE49-F238E27FC236}">
                <a16:creationId xmlns:a16="http://schemas.microsoft.com/office/drawing/2014/main" id="{C72AB012-0506-4F18-839E-2B9657A9FCA0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C864AF5D-89B8-4CAE-A8BC-30158EF1270E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17</a:t>
            </a:fld>
            <a:endParaRPr lang="en-US" altLang="ja-JP" sz="1400"/>
          </a:p>
        </p:txBody>
      </p:sp>
      <p:sp>
        <p:nvSpPr>
          <p:cNvPr id="6149" name="Rectangle 11">
            <a:extLst>
              <a:ext uri="{FF2B5EF4-FFF2-40B4-BE49-F238E27FC236}">
                <a16:creationId xmlns:a16="http://schemas.microsoft.com/office/drawing/2014/main" id="{47298C0D-7908-4E9B-950D-F21B2674B4C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ja-JP" altLang="en-US" dirty="0">
                <a:solidFill>
                  <a:srgbClr val="5F5F5F"/>
                </a:solidFill>
              </a:rPr>
              <a:t>ポート接続</a:t>
            </a:r>
            <a:endParaRPr lang="en-US" altLang="ja-JP" dirty="0">
              <a:solidFill>
                <a:srgbClr val="5F5F5F"/>
              </a:solidFill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84EF2356-3A81-4A16-8ABC-1A18A7EF13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107" y="1268413"/>
            <a:ext cx="3687576" cy="2340260"/>
          </a:xfrm>
          <a:prstGeom prst="rect">
            <a:avLst/>
          </a:prstGeom>
        </p:spPr>
      </p:pic>
      <p:sp>
        <p:nvSpPr>
          <p:cNvPr id="19" name="吹き出し: 四角形 18">
            <a:extLst>
              <a:ext uri="{FF2B5EF4-FFF2-40B4-BE49-F238E27FC236}">
                <a16:creationId xmlns:a16="http://schemas.microsoft.com/office/drawing/2014/main" id="{DEE64676-7B38-4EA6-BCC6-EE9E25C2BEC6}"/>
              </a:ext>
            </a:extLst>
          </p:cNvPr>
          <p:cNvSpPr/>
          <p:nvPr/>
        </p:nvSpPr>
        <p:spPr>
          <a:xfrm>
            <a:off x="95335" y="3226130"/>
            <a:ext cx="4057120" cy="382543"/>
          </a:xfrm>
          <a:prstGeom prst="wedgeRectCallout">
            <a:avLst>
              <a:gd name="adj1" fmla="val -32398"/>
              <a:gd name="adj2" fmla="val -32686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 b="1" dirty="0">
                <a:solidFill>
                  <a:schemeClr val="tx1"/>
                </a:solidFill>
              </a:rPr>
              <a:t>RobotController0</a:t>
            </a:r>
            <a:r>
              <a:rPr kumimoji="1" lang="ja-JP" altLang="en-US" sz="2000" dirty="0">
                <a:solidFill>
                  <a:schemeClr val="tx1"/>
                </a:solidFill>
              </a:rPr>
              <a:t>の</a:t>
            </a:r>
            <a:r>
              <a:rPr kumimoji="1" lang="en-US" altLang="ja-JP" sz="2000" b="1" dirty="0">
                <a:solidFill>
                  <a:srgbClr val="FF0000"/>
                </a:solidFill>
              </a:rPr>
              <a:t>out</a:t>
            </a:r>
            <a:r>
              <a:rPr kumimoji="1" lang="ja-JP" altLang="en-US" sz="2000" dirty="0">
                <a:solidFill>
                  <a:schemeClr val="tx1"/>
                </a:solidFill>
              </a:rPr>
              <a:t>を選択</a:t>
            </a: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13D3755E-80E4-46F1-B791-7614589EAF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2020" y="1139535"/>
            <a:ext cx="3659676" cy="2289465"/>
          </a:xfrm>
          <a:prstGeom prst="rect">
            <a:avLst/>
          </a:prstGeom>
        </p:spPr>
      </p:pic>
      <p:sp>
        <p:nvSpPr>
          <p:cNvPr id="23" name="吹き出し: 四角形 22">
            <a:extLst>
              <a:ext uri="{FF2B5EF4-FFF2-40B4-BE49-F238E27FC236}">
                <a16:creationId xmlns:a16="http://schemas.microsoft.com/office/drawing/2014/main" id="{B0664A25-3EC4-4738-9A8F-FD647F6B40A8}"/>
              </a:ext>
            </a:extLst>
          </p:cNvPr>
          <p:cNvSpPr/>
          <p:nvPr/>
        </p:nvSpPr>
        <p:spPr>
          <a:xfrm>
            <a:off x="6147175" y="1268413"/>
            <a:ext cx="1935216" cy="382543"/>
          </a:xfrm>
          <a:prstGeom prst="wedgeRectCallout">
            <a:avLst>
              <a:gd name="adj1" fmla="val 527"/>
              <a:gd name="adj2" fmla="val 171744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 b="1" dirty="0">
                <a:solidFill>
                  <a:schemeClr val="tx1"/>
                </a:solidFill>
              </a:rPr>
              <a:t>列番号</a:t>
            </a:r>
            <a:r>
              <a:rPr kumimoji="1" lang="ja-JP" altLang="en-US" sz="1600" dirty="0">
                <a:solidFill>
                  <a:schemeClr val="tx1"/>
                </a:solidFill>
              </a:rPr>
              <a:t>に</a:t>
            </a:r>
            <a:r>
              <a:rPr kumimoji="1" lang="en-US" altLang="ja-JP" sz="1600" b="1" dirty="0">
                <a:solidFill>
                  <a:srgbClr val="FF0000"/>
                </a:solidFill>
              </a:rPr>
              <a:t>C</a:t>
            </a:r>
            <a:r>
              <a:rPr kumimoji="1" lang="ja-JP" altLang="en-US" sz="1600" dirty="0">
                <a:solidFill>
                  <a:schemeClr val="tx1"/>
                </a:solidFill>
              </a:rPr>
              <a:t>を入力</a:t>
            </a:r>
            <a:endParaRPr kumimoji="1" lang="en-US" altLang="ja-JP" sz="1600" dirty="0">
              <a:solidFill>
                <a:schemeClr val="tx1"/>
              </a:solidFill>
            </a:endParaRPr>
          </a:p>
        </p:txBody>
      </p:sp>
      <p:sp>
        <p:nvSpPr>
          <p:cNvPr id="24" name="矢印: 右 23">
            <a:extLst>
              <a:ext uri="{FF2B5EF4-FFF2-40B4-BE49-F238E27FC236}">
                <a16:creationId xmlns:a16="http://schemas.microsoft.com/office/drawing/2014/main" id="{0842310E-5AB9-4713-A972-A65BBDA1D654}"/>
              </a:ext>
            </a:extLst>
          </p:cNvPr>
          <p:cNvSpPr/>
          <p:nvPr/>
        </p:nvSpPr>
        <p:spPr>
          <a:xfrm>
            <a:off x="4152455" y="1588178"/>
            <a:ext cx="478475" cy="1440160"/>
          </a:xfrm>
          <a:prstGeom prst="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" name="図 19">
            <a:extLst>
              <a:ext uri="{FF2B5EF4-FFF2-40B4-BE49-F238E27FC236}">
                <a16:creationId xmlns:a16="http://schemas.microsoft.com/office/drawing/2014/main" id="{E397E758-277B-4271-84F4-F04D61ED11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073" y="3834705"/>
            <a:ext cx="3806915" cy="2420937"/>
          </a:xfrm>
          <a:prstGeom prst="rect">
            <a:avLst/>
          </a:prstGeom>
        </p:spPr>
      </p:pic>
      <p:sp>
        <p:nvSpPr>
          <p:cNvPr id="26" name="矢印: 右 25">
            <a:extLst>
              <a:ext uri="{FF2B5EF4-FFF2-40B4-BE49-F238E27FC236}">
                <a16:creationId xmlns:a16="http://schemas.microsoft.com/office/drawing/2014/main" id="{E6E2BE5C-CB8B-4906-92D6-542EB056A22D}"/>
              </a:ext>
            </a:extLst>
          </p:cNvPr>
          <p:cNvSpPr/>
          <p:nvPr/>
        </p:nvSpPr>
        <p:spPr>
          <a:xfrm rot="8558998">
            <a:off x="3457220" y="3593336"/>
            <a:ext cx="1484928" cy="521002"/>
          </a:xfrm>
          <a:prstGeom prst="rightArrow">
            <a:avLst>
              <a:gd name="adj1" fmla="val 25518"/>
              <a:gd name="adj2" fmla="val 50000"/>
            </a:avLst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E4708935-CD7B-4816-B0C2-69461F75892E}"/>
              </a:ext>
            </a:extLst>
          </p:cNvPr>
          <p:cNvSpPr/>
          <p:nvPr/>
        </p:nvSpPr>
        <p:spPr>
          <a:xfrm>
            <a:off x="6822250" y="2057368"/>
            <a:ext cx="585065" cy="32989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D578AC4D-290B-4B9C-B751-D0CC8DE3A20D}"/>
              </a:ext>
            </a:extLst>
          </p:cNvPr>
          <p:cNvSpPr/>
          <p:nvPr/>
        </p:nvSpPr>
        <p:spPr>
          <a:xfrm>
            <a:off x="7457029" y="2611793"/>
            <a:ext cx="265321" cy="2771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吹き出し: 四角形 21">
            <a:extLst>
              <a:ext uri="{FF2B5EF4-FFF2-40B4-BE49-F238E27FC236}">
                <a16:creationId xmlns:a16="http://schemas.microsoft.com/office/drawing/2014/main" id="{30A6D773-0295-41CD-AC14-9028940202ED}"/>
              </a:ext>
            </a:extLst>
          </p:cNvPr>
          <p:cNvSpPr/>
          <p:nvPr/>
        </p:nvSpPr>
        <p:spPr>
          <a:xfrm>
            <a:off x="5039165" y="3348103"/>
            <a:ext cx="3996111" cy="382543"/>
          </a:xfrm>
          <a:prstGeom prst="wedgeRectCallout">
            <a:avLst>
              <a:gd name="adj1" fmla="val 17354"/>
              <a:gd name="adj2" fmla="val -16626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dirty="0">
                <a:solidFill>
                  <a:schemeClr val="tx1"/>
                </a:solidFill>
              </a:rPr>
              <a:t>「</a:t>
            </a:r>
            <a:r>
              <a:rPr kumimoji="1" lang="ja-JP" altLang="en-US" sz="2000" b="1" dirty="0">
                <a:solidFill>
                  <a:schemeClr val="tx1"/>
                </a:solidFill>
              </a:rPr>
              <a:t>列を移動させる</a:t>
            </a:r>
            <a:r>
              <a:rPr kumimoji="1" lang="ja-JP" altLang="en-US" sz="2000" dirty="0">
                <a:solidFill>
                  <a:schemeClr val="tx1"/>
                </a:solidFill>
              </a:rPr>
              <a:t>」のチェックを外す</a:t>
            </a:r>
            <a:endParaRPr kumimoji="1" lang="en-US" altLang="ja-JP" sz="2000" dirty="0">
              <a:solidFill>
                <a:schemeClr val="tx1"/>
              </a:solidFill>
            </a:endParaRPr>
          </a:p>
        </p:txBody>
      </p:sp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BFA1A674-163A-407E-8209-CA2C97E75C22}"/>
              </a:ext>
            </a:extLst>
          </p:cNvPr>
          <p:cNvSpPr/>
          <p:nvPr/>
        </p:nvSpPr>
        <p:spPr>
          <a:xfrm>
            <a:off x="179388" y="5994285"/>
            <a:ext cx="972232" cy="32989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矢印: 右 32">
            <a:extLst>
              <a:ext uri="{FF2B5EF4-FFF2-40B4-BE49-F238E27FC236}">
                <a16:creationId xmlns:a16="http://schemas.microsoft.com/office/drawing/2014/main" id="{D61C0E6C-FF3A-4F12-A59F-3DB2993E1353}"/>
              </a:ext>
            </a:extLst>
          </p:cNvPr>
          <p:cNvSpPr/>
          <p:nvPr/>
        </p:nvSpPr>
        <p:spPr>
          <a:xfrm>
            <a:off x="4172002" y="4325093"/>
            <a:ext cx="478475" cy="1440160"/>
          </a:xfrm>
          <a:prstGeom prst="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7" name="図 26">
            <a:extLst>
              <a:ext uri="{FF2B5EF4-FFF2-40B4-BE49-F238E27FC236}">
                <a16:creationId xmlns:a16="http://schemas.microsoft.com/office/drawing/2014/main" id="{7BC632BD-F0F8-4B49-8640-283BBE3D37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52020" y="4014065"/>
            <a:ext cx="4238736" cy="2088016"/>
          </a:xfrm>
          <a:prstGeom prst="rect">
            <a:avLst/>
          </a:prstGeom>
        </p:spPr>
      </p:pic>
      <p:sp>
        <p:nvSpPr>
          <p:cNvPr id="36" name="吹き出し: 四角形 35">
            <a:extLst>
              <a:ext uri="{FF2B5EF4-FFF2-40B4-BE49-F238E27FC236}">
                <a16:creationId xmlns:a16="http://schemas.microsoft.com/office/drawing/2014/main" id="{2ECDC7C8-40BA-49C6-80E7-A1A33594A418}"/>
              </a:ext>
            </a:extLst>
          </p:cNvPr>
          <p:cNvSpPr/>
          <p:nvPr/>
        </p:nvSpPr>
        <p:spPr>
          <a:xfrm>
            <a:off x="5791740" y="6187528"/>
            <a:ext cx="3086918" cy="592044"/>
          </a:xfrm>
          <a:prstGeom prst="wedgeRectCallout">
            <a:avLst>
              <a:gd name="adj1" fmla="val -455"/>
              <a:gd name="adj2" fmla="val -145476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 dirty="0">
                <a:solidFill>
                  <a:schemeClr val="tx1"/>
                </a:solidFill>
              </a:rPr>
              <a:t>RobotController0</a:t>
            </a:r>
            <a:r>
              <a:rPr kumimoji="1" lang="ja-JP" altLang="en-US" sz="2000" dirty="0">
                <a:solidFill>
                  <a:schemeClr val="tx1"/>
                </a:solidFill>
              </a:rPr>
              <a:t>の</a:t>
            </a:r>
            <a:r>
              <a:rPr kumimoji="1" lang="en-US" altLang="ja-JP" sz="2000" dirty="0">
                <a:solidFill>
                  <a:schemeClr val="tx1"/>
                </a:solidFill>
              </a:rPr>
              <a:t>out</a:t>
            </a:r>
            <a:r>
              <a:rPr lang="ja-JP" altLang="en-US" sz="2000" dirty="0">
                <a:solidFill>
                  <a:schemeClr val="tx1"/>
                </a:solidFill>
              </a:rPr>
              <a:t>がインポートと接続される</a:t>
            </a:r>
            <a:endParaRPr kumimoji="1" lang="en-US" altLang="ja-JP" sz="2000" dirty="0">
              <a:solidFill>
                <a:schemeClr val="tx1"/>
              </a:solidFill>
            </a:endParaRPr>
          </a:p>
        </p:txBody>
      </p:sp>
      <p:sp>
        <p:nvSpPr>
          <p:cNvPr id="21" name="吹き出し: 四角形 20">
            <a:extLst>
              <a:ext uri="{FF2B5EF4-FFF2-40B4-BE49-F238E27FC236}">
                <a16:creationId xmlns:a16="http://schemas.microsoft.com/office/drawing/2014/main" id="{B6CAE8A3-FF1F-40B7-B176-76431F21CBDE}"/>
              </a:ext>
            </a:extLst>
          </p:cNvPr>
          <p:cNvSpPr/>
          <p:nvPr/>
        </p:nvSpPr>
        <p:spPr>
          <a:xfrm>
            <a:off x="1180208" y="5994285"/>
            <a:ext cx="4238736" cy="736047"/>
          </a:xfrm>
          <a:prstGeom prst="wedgeRectCallout">
            <a:avLst>
              <a:gd name="adj1" fmla="val -54116"/>
              <a:gd name="adj2" fmla="val -20958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dirty="0">
                <a:solidFill>
                  <a:schemeClr val="tx1"/>
                </a:solidFill>
              </a:rPr>
              <a:t>「</a:t>
            </a:r>
            <a:r>
              <a:rPr kumimoji="1" lang="ja-JP" altLang="en-US" sz="2000" b="1" dirty="0">
                <a:solidFill>
                  <a:schemeClr val="tx1"/>
                </a:solidFill>
              </a:rPr>
              <a:t>作成</a:t>
            </a:r>
            <a:r>
              <a:rPr kumimoji="1" lang="ja-JP" altLang="en-US" sz="2000" dirty="0">
                <a:solidFill>
                  <a:schemeClr val="tx1"/>
                </a:solidFill>
              </a:rPr>
              <a:t>」</a:t>
            </a:r>
            <a:r>
              <a:rPr lang="ja-JP" altLang="en-US" sz="2000" dirty="0">
                <a:solidFill>
                  <a:schemeClr val="tx1"/>
                </a:solidFill>
              </a:rPr>
              <a:t>ボタンを押す</a:t>
            </a:r>
            <a:endParaRPr lang="en-US" altLang="ja-JP" sz="2000" dirty="0">
              <a:solidFill>
                <a:schemeClr val="tx1"/>
              </a:solidFill>
            </a:endParaRPr>
          </a:p>
          <a:p>
            <a:pPr algn="ctr"/>
            <a:r>
              <a:rPr lang="en-US" altLang="ja-JP" sz="1800" dirty="0">
                <a:solidFill>
                  <a:schemeClr val="tx1"/>
                </a:solidFill>
              </a:rPr>
              <a:t>(</a:t>
            </a:r>
            <a:r>
              <a:rPr lang="ja-JP" altLang="en-US" sz="1800" dirty="0">
                <a:solidFill>
                  <a:schemeClr val="tx1"/>
                </a:solidFill>
              </a:rPr>
              <a:t>操作ダイアログは右上の罰を押して消す</a:t>
            </a:r>
            <a:r>
              <a:rPr lang="en-US" altLang="ja-JP" sz="1800" dirty="0">
                <a:solidFill>
                  <a:schemeClr val="tx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9383725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スライド番号プレースホルダ 1">
            <a:extLst>
              <a:ext uri="{FF2B5EF4-FFF2-40B4-BE49-F238E27FC236}">
                <a16:creationId xmlns:a16="http://schemas.microsoft.com/office/drawing/2014/main" id="{2AB9BE1F-6B4A-473E-B566-5D169DC021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7C1F300-389C-41C2-8B9F-6D9BF8150049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18</a:t>
            </a:fld>
            <a:endParaRPr lang="en-US" altLang="ja-JP" sz="1400"/>
          </a:p>
        </p:txBody>
      </p:sp>
      <p:sp>
        <p:nvSpPr>
          <p:cNvPr id="6147" name="スライド番号プレースホルダ 3">
            <a:extLst>
              <a:ext uri="{FF2B5EF4-FFF2-40B4-BE49-F238E27FC236}">
                <a16:creationId xmlns:a16="http://schemas.microsoft.com/office/drawing/2014/main" id="{C72AB012-0506-4F18-839E-2B9657A9FCA0}"/>
              </a:ext>
            </a:extLst>
          </p:cNvPr>
          <p:cNvSpPr txBox="1">
            <a:spLocks noGrp="1"/>
          </p:cNvSpPr>
          <p:nvPr/>
        </p:nvSpPr>
        <p:spPr bwMode="auto">
          <a:xfrm>
            <a:off x="7026303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C864AF5D-89B8-4CAE-A8BC-30158EF1270E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18</a:t>
            </a:fld>
            <a:endParaRPr lang="en-US" altLang="ja-JP" sz="1400"/>
          </a:p>
        </p:txBody>
      </p:sp>
      <p:sp>
        <p:nvSpPr>
          <p:cNvPr id="6149" name="Rectangle 11">
            <a:extLst>
              <a:ext uri="{FF2B5EF4-FFF2-40B4-BE49-F238E27FC236}">
                <a16:creationId xmlns:a16="http://schemas.microsoft.com/office/drawing/2014/main" id="{47298C0D-7908-4E9B-950D-F21B2674B4C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ja-JP" altLang="en-US" dirty="0">
                <a:solidFill>
                  <a:srgbClr val="5F5F5F"/>
                </a:solidFill>
              </a:rPr>
              <a:t>動作確認</a:t>
            </a:r>
            <a:r>
              <a:rPr lang="en-US" altLang="ja-JP" dirty="0">
                <a:solidFill>
                  <a:srgbClr val="5F5F5F"/>
                </a:solidFill>
              </a:rPr>
              <a:t>(</a:t>
            </a:r>
            <a:r>
              <a:rPr lang="ja-JP" altLang="en-US" dirty="0">
                <a:solidFill>
                  <a:srgbClr val="5F5F5F"/>
                </a:solidFill>
              </a:rPr>
              <a:t>アウトポート</a:t>
            </a:r>
            <a:r>
              <a:rPr lang="en-US" altLang="ja-JP" dirty="0">
                <a:solidFill>
                  <a:srgbClr val="5F5F5F"/>
                </a:solidFill>
              </a:rPr>
              <a:t>)</a:t>
            </a:r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83E29A97-7483-4496-8158-1423A949A5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403" y="2970756"/>
            <a:ext cx="4076945" cy="1935730"/>
          </a:xfrm>
          <a:prstGeom prst="rect">
            <a:avLst/>
          </a:prstGeom>
        </p:spPr>
      </p:pic>
      <p:sp>
        <p:nvSpPr>
          <p:cNvPr id="21" name="吹き出し: 四角形 20">
            <a:extLst>
              <a:ext uri="{FF2B5EF4-FFF2-40B4-BE49-F238E27FC236}">
                <a16:creationId xmlns:a16="http://schemas.microsoft.com/office/drawing/2014/main" id="{4CA70CBB-E0D8-436F-91C1-1F551C4EFBD1}"/>
              </a:ext>
            </a:extLst>
          </p:cNvPr>
          <p:cNvSpPr/>
          <p:nvPr/>
        </p:nvSpPr>
        <p:spPr>
          <a:xfrm>
            <a:off x="230350" y="4758994"/>
            <a:ext cx="4057120" cy="617595"/>
          </a:xfrm>
          <a:prstGeom prst="wedgeRectCallout">
            <a:avLst>
              <a:gd name="adj1" fmla="val -15935"/>
              <a:gd name="adj2" fmla="val -25008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2000" dirty="0">
                <a:solidFill>
                  <a:schemeClr val="tx1"/>
                </a:solidFill>
              </a:rPr>
              <a:t>Activate Systems</a:t>
            </a:r>
            <a:r>
              <a:rPr kumimoji="1" lang="ja-JP" altLang="en-US" sz="2000" dirty="0">
                <a:solidFill>
                  <a:schemeClr val="tx1"/>
                </a:solidFill>
              </a:rPr>
              <a:t>ボタンを押す</a:t>
            </a:r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0C92AE8D-F685-4EDD-836E-C764D1DEC222}"/>
              </a:ext>
            </a:extLst>
          </p:cNvPr>
          <p:cNvSpPr/>
          <p:nvPr/>
        </p:nvSpPr>
        <p:spPr>
          <a:xfrm>
            <a:off x="1511661" y="3251327"/>
            <a:ext cx="180019" cy="2250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ABFB4AD2-E8E8-45CF-B16E-5DC472FA91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0896" y="4781497"/>
            <a:ext cx="521064" cy="555046"/>
          </a:xfrm>
          <a:prstGeom prst="rect">
            <a:avLst/>
          </a:prstGeom>
        </p:spPr>
      </p:pic>
      <p:sp>
        <p:nvSpPr>
          <p:cNvPr id="28" name="矢印: 右 27">
            <a:extLst>
              <a:ext uri="{FF2B5EF4-FFF2-40B4-BE49-F238E27FC236}">
                <a16:creationId xmlns:a16="http://schemas.microsoft.com/office/drawing/2014/main" id="{6D529F67-8896-4AE2-AA9C-3381DCF59F06}"/>
              </a:ext>
            </a:extLst>
          </p:cNvPr>
          <p:cNvSpPr/>
          <p:nvPr/>
        </p:nvSpPr>
        <p:spPr>
          <a:xfrm>
            <a:off x="4544209" y="3340685"/>
            <a:ext cx="478475" cy="1440160"/>
          </a:xfrm>
          <a:prstGeom prst="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FDE9F37E-3152-4A0F-AC04-DA6326B814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2170" y="2933945"/>
            <a:ext cx="2565578" cy="2708920"/>
          </a:xfrm>
          <a:prstGeom prst="rect">
            <a:avLst/>
          </a:prstGeom>
        </p:spPr>
      </p:pic>
      <p:sp>
        <p:nvSpPr>
          <p:cNvPr id="34" name="吹き出し: 四角形 33">
            <a:extLst>
              <a:ext uri="{FF2B5EF4-FFF2-40B4-BE49-F238E27FC236}">
                <a16:creationId xmlns:a16="http://schemas.microsoft.com/office/drawing/2014/main" id="{4CF6AA05-2C4B-4D81-9748-A7FD653CA22C}"/>
              </a:ext>
            </a:extLst>
          </p:cNvPr>
          <p:cNvSpPr/>
          <p:nvPr/>
        </p:nvSpPr>
        <p:spPr>
          <a:xfrm>
            <a:off x="5491153" y="2827943"/>
            <a:ext cx="2977634" cy="617595"/>
          </a:xfrm>
          <a:prstGeom prst="wedgeRectCallout">
            <a:avLst>
              <a:gd name="adj1" fmla="val -15346"/>
              <a:gd name="adj2" fmla="val 7436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 dirty="0">
                <a:solidFill>
                  <a:schemeClr val="tx1"/>
                </a:solidFill>
              </a:rPr>
              <a:t>RobotController0</a:t>
            </a:r>
            <a:r>
              <a:rPr kumimoji="1" lang="ja-JP" altLang="en-US" sz="2000" dirty="0">
                <a:solidFill>
                  <a:schemeClr val="tx1"/>
                </a:solidFill>
              </a:rPr>
              <a:t>を選択</a:t>
            </a:r>
          </a:p>
        </p:txBody>
      </p:sp>
      <p:sp>
        <p:nvSpPr>
          <p:cNvPr id="35" name="吹き出し: 四角形 34">
            <a:extLst>
              <a:ext uri="{FF2B5EF4-FFF2-40B4-BE49-F238E27FC236}">
                <a16:creationId xmlns:a16="http://schemas.microsoft.com/office/drawing/2014/main" id="{C87C0C84-FFB2-4F88-930B-9FF1C6E618EB}"/>
              </a:ext>
            </a:extLst>
          </p:cNvPr>
          <p:cNvSpPr/>
          <p:nvPr/>
        </p:nvSpPr>
        <p:spPr>
          <a:xfrm>
            <a:off x="5126562" y="5016860"/>
            <a:ext cx="2977634" cy="617595"/>
          </a:xfrm>
          <a:prstGeom prst="wedgeRectCallout">
            <a:avLst>
              <a:gd name="adj1" fmla="val 53015"/>
              <a:gd name="adj2" fmla="val -71123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dirty="0">
                <a:solidFill>
                  <a:schemeClr val="tx1"/>
                </a:solidFill>
              </a:rPr>
              <a:t>「</a:t>
            </a:r>
            <a:r>
              <a:rPr kumimoji="1" lang="ja-JP" altLang="en-US" sz="2000" b="1" dirty="0">
                <a:solidFill>
                  <a:schemeClr val="tx1"/>
                </a:solidFill>
              </a:rPr>
              <a:t>編集</a:t>
            </a:r>
            <a:r>
              <a:rPr kumimoji="1" lang="ja-JP" altLang="en-US" sz="2000" dirty="0">
                <a:solidFill>
                  <a:schemeClr val="tx1"/>
                </a:solidFill>
              </a:rPr>
              <a:t>」ボタンを押す</a:t>
            </a:r>
          </a:p>
        </p:txBody>
      </p:sp>
      <p:sp>
        <p:nvSpPr>
          <p:cNvPr id="38" name="Rectangle 2">
            <a:extLst>
              <a:ext uri="{FF2B5EF4-FFF2-40B4-BE49-F238E27FC236}">
                <a16:creationId xmlns:a16="http://schemas.microsoft.com/office/drawing/2014/main" id="{0BDA910C-86B6-48F4-B5B7-132F57AB07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6185" y="1358874"/>
            <a:ext cx="7536196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</a:pPr>
            <a:r>
              <a:rPr lang="en-US" altLang="ja-JP" sz="2400" kern="0" dirty="0" err="1">
                <a:solidFill>
                  <a:srgbClr val="5F5F5F"/>
                </a:solidFill>
              </a:rPr>
              <a:t>RobotController</a:t>
            </a:r>
            <a:r>
              <a:rPr lang="ja-JP" altLang="en-US" sz="2400" kern="0" dirty="0">
                <a:solidFill>
                  <a:srgbClr val="5F5F5F"/>
                </a:solidFill>
              </a:rPr>
              <a:t>のアウトポートからデータを出力してみる</a:t>
            </a:r>
            <a:endParaRPr lang="en-US" altLang="ja-JP" sz="2400" kern="0" dirty="0">
              <a:solidFill>
                <a:srgbClr val="5F5F5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63746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スライド番号プレースホルダ 1">
            <a:extLst>
              <a:ext uri="{FF2B5EF4-FFF2-40B4-BE49-F238E27FC236}">
                <a16:creationId xmlns:a16="http://schemas.microsoft.com/office/drawing/2014/main" id="{2AB9BE1F-6B4A-473E-B566-5D169DC021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7C1F300-389C-41C2-8B9F-6D9BF8150049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19</a:t>
            </a:fld>
            <a:endParaRPr lang="en-US" altLang="ja-JP" sz="1400"/>
          </a:p>
        </p:txBody>
      </p:sp>
      <p:sp>
        <p:nvSpPr>
          <p:cNvPr id="6147" name="スライド番号プレースホルダ 3">
            <a:extLst>
              <a:ext uri="{FF2B5EF4-FFF2-40B4-BE49-F238E27FC236}">
                <a16:creationId xmlns:a16="http://schemas.microsoft.com/office/drawing/2014/main" id="{C72AB012-0506-4F18-839E-2B9657A9FCA0}"/>
              </a:ext>
            </a:extLst>
          </p:cNvPr>
          <p:cNvSpPr txBox="1">
            <a:spLocks noGrp="1"/>
          </p:cNvSpPr>
          <p:nvPr/>
        </p:nvSpPr>
        <p:spPr bwMode="auto">
          <a:xfrm>
            <a:off x="7026303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C864AF5D-89B8-4CAE-A8BC-30158EF1270E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19</a:t>
            </a:fld>
            <a:endParaRPr lang="en-US" altLang="ja-JP" sz="1400"/>
          </a:p>
        </p:txBody>
      </p:sp>
      <p:sp>
        <p:nvSpPr>
          <p:cNvPr id="6149" name="Rectangle 11">
            <a:extLst>
              <a:ext uri="{FF2B5EF4-FFF2-40B4-BE49-F238E27FC236}">
                <a16:creationId xmlns:a16="http://schemas.microsoft.com/office/drawing/2014/main" id="{47298C0D-7908-4E9B-950D-F21B2674B4C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ja-JP" altLang="en-US" dirty="0">
                <a:solidFill>
                  <a:srgbClr val="5F5F5F"/>
                </a:solidFill>
              </a:rPr>
              <a:t>動作確認</a:t>
            </a:r>
            <a:r>
              <a:rPr lang="en-US" altLang="ja-JP" dirty="0">
                <a:solidFill>
                  <a:srgbClr val="5F5F5F"/>
                </a:solidFill>
              </a:rPr>
              <a:t>(</a:t>
            </a:r>
            <a:r>
              <a:rPr lang="ja-JP" altLang="en-US" dirty="0">
                <a:solidFill>
                  <a:srgbClr val="5F5F5F"/>
                </a:solidFill>
              </a:rPr>
              <a:t>アウトポート</a:t>
            </a:r>
            <a:r>
              <a:rPr lang="en-US" altLang="ja-JP" dirty="0">
                <a:solidFill>
                  <a:srgbClr val="5F5F5F"/>
                </a:solidFill>
              </a:rPr>
              <a:t>)</a:t>
            </a:r>
          </a:p>
        </p:txBody>
      </p:sp>
      <p:sp>
        <p:nvSpPr>
          <p:cNvPr id="38" name="Rectangle 2">
            <a:extLst>
              <a:ext uri="{FF2B5EF4-FFF2-40B4-BE49-F238E27FC236}">
                <a16:creationId xmlns:a16="http://schemas.microsoft.com/office/drawing/2014/main" id="{0BDA910C-86B6-48F4-B5B7-132F57AB07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6185" y="1358874"/>
            <a:ext cx="7536196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</a:pPr>
            <a:r>
              <a:rPr lang="en-US" altLang="ja-JP" sz="2400" kern="0" dirty="0">
                <a:solidFill>
                  <a:srgbClr val="5F5F5F"/>
                </a:solidFill>
              </a:rPr>
              <a:t>LibreOffice Calc</a:t>
            </a:r>
            <a:r>
              <a:rPr lang="ja-JP" altLang="en-US" sz="2400" kern="0" dirty="0">
                <a:solidFill>
                  <a:srgbClr val="5F5F5F"/>
                </a:solidFill>
              </a:rPr>
              <a:t>上で出力データの確認ができる</a:t>
            </a:r>
            <a:endParaRPr lang="en-US" altLang="ja-JP" sz="2400" kern="0" dirty="0">
              <a:solidFill>
                <a:srgbClr val="5F5F5F"/>
              </a:solidFill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F2BD128E-D753-46DB-AD48-421F66322F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910" y="2753925"/>
            <a:ext cx="3277498" cy="2528900"/>
          </a:xfrm>
          <a:prstGeom prst="rect">
            <a:avLst/>
          </a:prstGeom>
        </p:spPr>
      </p:pic>
      <p:sp>
        <p:nvSpPr>
          <p:cNvPr id="21" name="吹き出し: 四角形 20">
            <a:extLst>
              <a:ext uri="{FF2B5EF4-FFF2-40B4-BE49-F238E27FC236}">
                <a16:creationId xmlns:a16="http://schemas.microsoft.com/office/drawing/2014/main" id="{4CA70CBB-E0D8-436F-91C1-1F551C4EFBD1}"/>
              </a:ext>
            </a:extLst>
          </p:cNvPr>
          <p:cNvSpPr/>
          <p:nvPr/>
        </p:nvSpPr>
        <p:spPr>
          <a:xfrm>
            <a:off x="289919" y="4610675"/>
            <a:ext cx="2841985" cy="617595"/>
          </a:xfrm>
          <a:prstGeom prst="wedgeRectCallout">
            <a:avLst>
              <a:gd name="adj1" fmla="val 15814"/>
              <a:gd name="adj2" fmla="val -121334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dirty="0">
                <a:solidFill>
                  <a:schemeClr val="tx1"/>
                </a:solidFill>
              </a:rPr>
              <a:t>スライダーを操作する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69F93E26-78F8-43BC-A54D-F355DCD0F9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7264" y="2435317"/>
            <a:ext cx="4247329" cy="3004208"/>
          </a:xfrm>
          <a:prstGeom prst="rect">
            <a:avLst/>
          </a:prstGeom>
        </p:spPr>
      </p:pic>
      <p:sp>
        <p:nvSpPr>
          <p:cNvPr id="17" name="矢印: 右 16">
            <a:extLst>
              <a:ext uri="{FF2B5EF4-FFF2-40B4-BE49-F238E27FC236}">
                <a16:creationId xmlns:a16="http://schemas.microsoft.com/office/drawing/2014/main" id="{52B9C915-B12F-47D4-912E-0C5B80EC9F50}"/>
              </a:ext>
            </a:extLst>
          </p:cNvPr>
          <p:cNvSpPr/>
          <p:nvPr/>
        </p:nvSpPr>
        <p:spPr>
          <a:xfrm>
            <a:off x="3698143" y="3298295"/>
            <a:ext cx="478475" cy="1440160"/>
          </a:xfrm>
          <a:prstGeom prst="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2D102345-5860-4C1D-B7B6-43AD53276472}"/>
              </a:ext>
            </a:extLst>
          </p:cNvPr>
          <p:cNvSpPr/>
          <p:nvPr/>
        </p:nvSpPr>
        <p:spPr>
          <a:xfrm>
            <a:off x="4671541" y="4470529"/>
            <a:ext cx="3635874" cy="3986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吹き出し: 四角形 18">
            <a:extLst>
              <a:ext uri="{FF2B5EF4-FFF2-40B4-BE49-F238E27FC236}">
                <a16:creationId xmlns:a16="http://schemas.microsoft.com/office/drawing/2014/main" id="{BB3E4DC3-52A0-4432-B37A-4E96DB072517}"/>
              </a:ext>
            </a:extLst>
          </p:cNvPr>
          <p:cNvSpPr/>
          <p:nvPr/>
        </p:nvSpPr>
        <p:spPr>
          <a:xfrm>
            <a:off x="5159935" y="5415910"/>
            <a:ext cx="3544658" cy="617595"/>
          </a:xfrm>
          <a:prstGeom prst="wedgeRectCallout">
            <a:avLst>
              <a:gd name="adj1" fmla="val 15814"/>
              <a:gd name="adj2" fmla="val -121334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dirty="0">
                <a:solidFill>
                  <a:schemeClr val="tx1"/>
                </a:solidFill>
              </a:rPr>
              <a:t>スライダの操作により値が変化することが確認できる</a:t>
            </a:r>
          </a:p>
        </p:txBody>
      </p:sp>
    </p:spTree>
    <p:extLst>
      <p:ext uri="{BB962C8B-B14F-4D97-AF65-F5344CB8AC3E}">
        <p14:creationId xmlns:p14="http://schemas.microsoft.com/office/powerpoint/2010/main" val="35264332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スライド番号プレースホルダ 1">
            <a:extLst>
              <a:ext uri="{FF2B5EF4-FFF2-40B4-BE49-F238E27FC236}">
                <a16:creationId xmlns:a16="http://schemas.microsoft.com/office/drawing/2014/main" id="{7568FBB6-8DA4-47DD-B135-F6DE63A2625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3DFCAD3-5EAF-4ECB-9C85-73FC14180B1B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2</a:t>
            </a:fld>
            <a:endParaRPr lang="en-US" altLang="ja-JP" sz="1400"/>
          </a:p>
        </p:txBody>
      </p:sp>
      <p:sp>
        <p:nvSpPr>
          <p:cNvPr id="33795" name="スライド番号プレースホルダ 3">
            <a:extLst>
              <a:ext uri="{FF2B5EF4-FFF2-40B4-BE49-F238E27FC236}">
                <a16:creationId xmlns:a16="http://schemas.microsoft.com/office/drawing/2014/main" id="{8994AB2C-0CDC-494A-86F6-4333D543F992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0116CBB6-B4B3-4CFD-9FA8-76C03B23F1F5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2</a:t>
            </a:fld>
            <a:endParaRPr lang="en-US" altLang="ja-JP" sz="1400"/>
          </a:p>
        </p:txBody>
      </p:sp>
      <p:sp>
        <p:nvSpPr>
          <p:cNvPr id="33796" name="Rectangle 11">
            <a:extLst>
              <a:ext uri="{FF2B5EF4-FFF2-40B4-BE49-F238E27FC236}">
                <a16:creationId xmlns:a16="http://schemas.microsoft.com/office/drawing/2014/main" id="{7B992C39-B71F-45DE-89F0-FD55A8A41877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/>
            <a:r>
              <a:rPr lang="ja-JP" altLang="en-US">
                <a:solidFill>
                  <a:srgbClr val="5F5F5F"/>
                </a:solidFill>
              </a:rPr>
              <a:t>資料</a:t>
            </a:r>
            <a:endParaRPr lang="en-US" altLang="ja-JP">
              <a:solidFill>
                <a:srgbClr val="5F5F5F"/>
              </a:solidFill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283FD7D2-5085-4A1F-83F5-A16BFBA4F8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1261323"/>
            <a:ext cx="8539163" cy="2609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  <a:defRPr/>
            </a:pPr>
            <a:r>
              <a:rPr lang="ja-JP" altLang="en-US" sz="2000" kern="0" dirty="0">
                <a:solidFill>
                  <a:srgbClr val="5F5F5F"/>
                </a:solidFill>
              </a:rPr>
              <a:t>「</a:t>
            </a:r>
            <a:r>
              <a:rPr lang="en-US" altLang="ja-JP" sz="2000" kern="0" dirty="0">
                <a:solidFill>
                  <a:srgbClr val="5F5F5F"/>
                </a:solidFill>
              </a:rPr>
              <a:t>WEB</a:t>
            </a:r>
            <a:r>
              <a:rPr lang="ja-JP" altLang="en-US" sz="2000" kern="0" dirty="0">
                <a:solidFill>
                  <a:srgbClr val="5F5F5F"/>
                </a:solidFill>
              </a:rPr>
              <a:t>ページ」フォルダの</a:t>
            </a:r>
            <a:r>
              <a:rPr lang="en-US" altLang="ja-JP" sz="2000" kern="0" dirty="0">
                <a:solidFill>
                  <a:srgbClr val="5F5F5F"/>
                </a:solidFill>
              </a:rPr>
              <a:t>HTML</a:t>
            </a:r>
            <a:r>
              <a:rPr lang="ja-JP" altLang="en-US" sz="2000" kern="0" dirty="0">
                <a:solidFill>
                  <a:srgbClr val="5F5F5F"/>
                </a:solidFill>
              </a:rPr>
              <a:t>ファイルを開く</a:t>
            </a:r>
            <a:endParaRPr lang="en-US" altLang="ja-JP" sz="20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r>
              <a:rPr lang="ja-JP" altLang="en-US" sz="1600" kern="0" dirty="0">
                <a:solidFill>
                  <a:srgbClr val="5F5F5F"/>
                </a:solidFill>
              </a:rPr>
              <a:t>チュートリアル</a:t>
            </a:r>
            <a:r>
              <a:rPr lang="en-US" altLang="ja-JP" sz="1600" kern="0" dirty="0">
                <a:solidFill>
                  <a:srgbClr val="5F5F5F"/>
                </a:solidFill>
              </a:rPr>
              <a:t>(RT</a:t>
            </a:r>
            <a:r>
              <a:rPr lang="ja-JP" altLang="en-US" sz="1600" kern="0" dirty="0">
                <a:solidFill>
                  <a:srgbClr val="5F5F5F"/>
                </a:solidFill>
              </a:rPr>
              <a:t>ミドルウェア応用実習、</a:t>
            </a:r>
            <a:r>
              <a:rPr lang="en-US" altLang="ja-JP" sz="1600" kern="0" dirty="0">
                <a:solidFill>
                  <a:srgbClr val="5F5F5F"/>
                </a:solidFill>
              </a:rPr>
              <a:t>Raspberry Pi Mouse) _ OpenRTM-aist.html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ja-JP" altLang="en-US" sz="2000" kern="0" dirty="0">
                <a:solidFill>
                  <a:srgbClr val="5F5F5F"/>
                </a:solidFill>
              </a:rPr>
              <a:t>もしくは以下のリンク</a:t>
            </a:r>
            <a:endParaRPr lang="en-US" altLang="ja-JP" sz="20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altLang="ja-JP" sz="1600" kern="0" dirty="0">
                <a:solidFill>
                  <a:srgbClr val="5F5F5F"/>
                </a:solidFill>
              </a:rPr>
              <a:t>https://openrtm.org/openrtm/ja/node/6586</a:t>
            </a:r>
            <a:endParaRPr lang="en-US" altLang="ja-JP" sz="1200" kern="0" dirty="0">
              <a:solidFill>
                <a:srgbClr val="5F5F5F"/>
              </a:solidFill>
            </a:endParaRPr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8D2B167E-C957-41CF-B1FD-476776427D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4990" y="2416576"/>
            <a:ext cx="5500246" cy="4401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6565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スライド番号プレースホルダ 1">
            <a:extLst>
              <a:ext uri="{FF2B5EF4-FFF2-40B4-BE49-F238E27FC236}">
                <a16:creationId xmlns:a16="http://schemas.microsoft.com/office/drawing/2014/main" id="{2AB9BE1F-6B4A-473E-B566-5D169DC021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7C1F300-389C-41C2-8B9F-6D9BF8150049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20</a:t>
            </a:fld>
            <a:endParaRPr lang="en-US" altLang="ja-JP" sz="1400"/>
          </a:p>
        </p:txBody>
      </p:sp>
      <p:sp>
        <p:nvSpPr>
          <p:cNvPr id="6147" name="スライド番号プレースホルダ 3">
            <a:extLst>
              <a:ext uri="{FF2B5EF4-FFF2-40B4-BE49-F238E27FC236}">
                <a16:creationId xmlns:a16="http://schemas.microsoft.com/office/drawing/2014/main" id="{C72AB012-0506-4F18-839E-2B9657A9FCA0}"/>
              </a:ext>
            </a:extLst>
          </p:cNvPr>
          <p:cNvSpPr txBox="1">
            <a:spLocks noGrp="1"/>
          </p:cNvSpPr>
          <p:nvPr/>
        </p:nvSpPr>
        <p:spPr bwMode="auto">
          <a:xfrm>
            <a:off x="7026303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C864AF5D-89B8-4CAE-A8BC-30158EF1270E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20</a:t>
            </a:fld>
            <a:endParaRPr lang="en-US" altLang="ja-JP" sz="1400"/>
          </a:p>
        </p:txBody>
      </p:sp>
      <p:sp>
        <p:nvSpPr>
          <p:cNvPr id="6149" name="Rectangle 11">
            <a:extLst>
              <a:ext uri="{FF2B5EF4-FFF2-40B4-BE49-F238E27FC236}">
                <a16:creationId xmlns:a16="http://schemas.microsoft.com/office/drawing/2014/main" id="{47298C0D-7908-4E9B-950D-F21B2674B4C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ja-JP" altLang="en-US" dirty="0">
                <a:solidFill>
                  <a:srgbClr val="5F5F5F"/>
                </a:solidFill>
              </a:rPr>
              <a:t>動作確認</a:t>
            </a:r>
            <a:r>
              <a:rPr lang="en-US" altLang="ja-JP" dirty="0">
                <a:solidFill>
                  <a:srgbClr val="5F5F5F"/>
                </a:solidFill>
              </a:rPr>
              <a:t>(</a:t>
            </a:r>
            <a:r>
              <a:rPr lang="ja-JP" altLang="en-US" dirty="0">
                <a:solidFill>
                  <a:srgbClr val="5F5F5F"/>
                </a:solidFill>
              </a:rPr>
              <a:t>インポート</a:t>
            </a:r>
            <a:r>
              <a:rPr lang="en-US" altLang="ja-JP" dirty="0">
                <a:solidFill>
                  <a:srgbClr val="5F5F5F"/>
                </a:solidFill>
              </a:rPr>
              <a:t>)</a:t>
            </a:r>
          </a:p>
        </p:txBody>
      </p:sp>
      <p:sp>
        <p:nvSpPr>
          <p:cNvPr id="38" name="Rectangle 2">
            <a:extLst>
              <a:ext uri="{FF2B5EF4-FFF2-40B4-BE49-F238E27FC236}">
                <a16:creationId xmlns:a16="http://schemas.microsoft.com/office/drawing/2014/main" id="{0BDA910C-86B6-48F4-B5B7-132F57AB07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7331" y="1360619"/>
            <a:ext cx="8616315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</a:pPr>
            <a:r>
              <a:rPr lang="ja-JP" altLang="en-US" sz="2400" kern="0" dirty="0">
                <a:solidFill>
                  <a:srgbClr val="5F5F5F"/>
                </a:solidFill>
              </a:rPr>
              <a:t>インポートに指定のデータを入力するとどのような動作となるか確認</a:t>
            </a:r>
            <a:endParaRPr lang="en-US" altLang="ja-JP" sz="2400" kern="0" dirty="0">
              <a:solidFill>
                <a:srgbClr val="5F5F5F"/>
              </a:solidFill>
            </a:endParaRPr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E49A68E6-ABE4-4BFD-B8D3-171D6470A7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191" y="4218059"/>
            <a:ext cx="3375375" cy="2362763"/>
          </a:xfrm>
          <a:prstGeom prst="rect">
            <a:avLst/>
          </a:prstGeom>
        </p:spPr>
      </p:pic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27C1DC0A-44C9-4EED-9EB6-5B7A1713AE36}"/>
              </a:ext>
            </a:extLst>
          </p:cNvPr>
          <p:cNvSpPr/>
          <p:nvPr/>
        </p:nvSpPr>
        <p:spPr>
          <a:xfrm>
            <a:off x="2273417" y="5253174"/>
            <a:ext cx="855095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吹き出し: 四角形 13">
            <a:extLst>
              <a:ext uri="{FF2B5EF4-FFF2-40B4-BE49-F238E27FC236}">
                <a16:creationId xmlns:a16="http://schemas.microsoft.com/office/drawing/2014/main" id="{45B360E7-77D0-4F25-87A5-D17FEA8BE97F}"/>
              </a:ext>
            </a:extLst>
          </p:cNvPr>
          <p:cNvSpPr/>
          <p:nvPr/>
        </p:nvSpPr>
        <p:spPr>
          <a:xfrm>
            <a:off x="325130" y="6198279"/>
            <a:ext cx="4057120" cy="382543"/>
          </a:xfrm>
          <a:prstGeom prst="wedgeRectCallout">
            <a:avLst>
              <a:gd name="adj1" fmla="val 9157"/>
              <a:gd name="adj2" fmla="val -16626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 dirty="0">
                <a:solidFill>
                  <a:schemeClr val="tx1"/>
                </a:solidFill>
              </a:rPr>
              <a:t>「</a:t>
            </a:r>
            <a:r>
              <a:rPr kumimoji="1" lang="ja-JP" altLang="en-US" sz="1600" b="1" dirty="0">
                <a:solidFill>
                  <a:srgbClr val="FF0000"/>
                </a:solidFill>
              </a:rPr>
              <a:t>操作ダイアログ起動</a:t>
            </a:r>
            <a:r>
              <a:rPr kumimoji="1" lang="ja-JP" altLang="en-US" sz="1600" dirty="0">
                <a:solidFill>
                  <a:schemeClr val="tx1"/>
                </a:solidFill>
              </a:rPr>
              <a:t>」ボタンを押す</a:t>
            </a:r>
          </a:p>
        </p:txBody>
      </p:sp>
      <p:sp>
        <p:nvSpPr>
          <p:cNvPr id="15" name="矢印: 右 14">
            <a:extLst>
              <a:ext uri="{FF2B5EF4-FFF2-40B4-BE49-F238E27FC236}">
                <a16:creationId xmlns:a16="http://schemas.microsoft.com/office/drawing/2014/main" id="{527D2872-2ABE-4D40-9326-E404944431B6}"/>
              </a:ext>
            </a:extLst>
          </p:cNvPr>
          <p:cNvSpPr/>
          <p:nvPr/>
        </p:nvSpPr>
        <p:spPr>
          <a:xfrm>
            <a:off x="4143012" y="4581630"/>
            <a:ext cx="478475" cy="1440160"/>
          </a:xfrm>
          <a:prstGeom prst="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6" name="図 15">
            <a:extLst>
              <a:ext uri="{FF2B5EF4-FFF2-40B4-BE49-F238E27FC236}">
                <a16:creationId xmlns:a16="http://schemas.microsoft.com/office/drawing/2014/main" id="{BA62357D-6DE4-412D-9DD1-C489A81E9B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5305" y="3979437"/>
            <a:ext cx="3701895" cy="2362763"/>
          </a:xfrm>
          <a:prstGeom prst="rect">
            <a:avLst/>
          </a:prstGeom>
        </p:spPr>
      </p:pic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130046F4-ADF4-4099-946B-6EB25A2D2038}"/>
              </a:ext>
            </a:extLst>
          </p:cNvPr>
          <p:cNvSpPr/>
          <p:nvPr/>
        </p:nvSpPr>
        <p:spPr>
          <a:xfrm>
            <a:off x="6391895" y="5708121"/>
            <a:ext cx="1170130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吹き出し: 四角形 21">
            <a:extLst>
              <a:ext uri="{FF2B5EF4-FFF2-40B4-BE49-F238E27FC236}">
                <a16:creationId xmlns:a16="http://schemas.microsoft.com/office/drawing/2014/main" id="{8799ADA0-8E4E-41B0-A8EA-93E2FEF8A8E2}"/>
              </a:ext>
            </a:extLst>
          </p:cNvPr>
          <p:cNvSpPr/>
          <p:nvPr/>
        </p:nvSpPr>
        <p:spPr>
          <a:xfrm>
            <a:off x="4898380" y="6342200"/>
            <a:ext cx="4057120" cy="382543"/>
          </a:xfrm>
          <a:prstGeom prst="wedgeRectCallout">
            <a:avLst>
              <a:gd name="adj1" fmla="val -7747"/>
              <a:gd name="adj2" fmla="val -9529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 dirty="0">
                <a:solidFill>
                  <a:schemeClr val="tx1"/>
                </a:solidFill>
              </a:rPr>
              <a:t>「</a:t>
            </a:r>
            <a:r>
              <a:rPr kumimoji="1" lang="ja-JP" altLang="en-US" sz="1600" b="1" dirty="0">
                <a:solidFill>
                  <a:srgbClr val="FF0000"/>
                </a:solidFill>
              </a:rPr>
              <a:t>ツリー表示</a:t>
            </a:r>
            <a:r>
              <a:rPr kumimoji="1" lang="ja-JP" altLang="en-US" sz="1600" dirty="0">
                <a:solidFill>
                  <a:schemeClr val="tx1"/>
                </a:solidFill>
              </a:rPr>
              <a:t>」ボタンを押す</a:t>
            </a:r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733E7441-AC4B-41D5-A8DC-94AFC2F32E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48163" y="1722259"/>
            <a:ext cx="3941930" cy="2231805"/>
          </a:xfrm>
          <a:prstGeom prst="rect">
            <a:avLst/>
          </a:prstGeom>
        </p:spPr>
      </p:pic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8461F9A1-0A30-4CD0-B385-5F68A3FD9308}"/>
              </a:ext>
            </a:extLst>
          </p:cNvPr>
          <p:cNvSpPr/>
          <p:nvPr/>
        </p:nvSpPr>
        <p:spPr>
          <a:xfrm>
            <a:off x="3756887" y="2030480"/>
            <a:ext cx="185043" cy="1953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吹き出し: 四角形 26">
            <a:extLst>
              <a:ext uri="{FF2B5EF4-FFF2-40B4-BE49-F238E27FC236}">
                <a16:creationId xmlns:a16="http://schemas.microsoft.com/office/drawing/2014/main" id="{07C5027E-1F77-4D68-A192-96778BDB8C99}"/>
              </a:ext>
            </a:extLst>
          </p:cNvPr>
          <p:cNvSpPr/>
          <p:nvPr/>
        </p:nvSpPr>
        <p:spPr>
          <a:xfrm>
            <a:off x="2220881" y="2610379"/>
            <a:ext cx="5546474" cy="638253"/>
          </a:xfrm>
          <a:prstGeom prst="wedgeRectCallout">
            <a:avLst>
              <a:gd name="adj1" fmla="val -19042"/>
              <a:gd name="adj2" fmla="val -112865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1600" dirty="0">
                <a:solidFill>
                  <a:schemeClr val="tx1"/>
                </a:solidFill>
              </a:rPr>
              <a:t>Deactivate Systems</a:t>
            </a:r>
            <a:r>
              <a:rPr kumimoji="1" lang="ja-JP" altLang="en-US" sz="1600" dirty="0">
                <a:solidFill>
                  <a:schemeClr val="tx1"/>
                </a:solidFill>
              </a:rPr>
              <a:t>ボタンで</a:t>
            </a:r>
            <a:r>
              <a:rPr kumimoji="1" lang="en-US" altLang="ja-JP" sz="1600" dirty="0">
                <a:solidFill>
                  <a:schemeClr val="tx1"/>
                </a:solidFill>
              </a:rPr>
              <a:t>RTC</a:t>
            </a:r>
            <a:r>
              <a:rPr kumimoji="1" lang="ja-JP" altLang="en-US" sz="1600" dirty="0">
                <a:solidFill>
                  <a:schemeClr val="tx1"/>
                </a:solidFill>
              </a:rPr>
              <a:t>を非アクティブ化する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3B3FACA9-45A2-4851-B19F-A48A0C7A3C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92280" y="2654080"/>
            <a:ext cx="562445" cy="517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0079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6F19601E-26F9-458E-ABB4-0676B47B7D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4491" y="3794173"/>
            <a:ext cx="4270785" cy="2446837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7057C4CF-1FDE-4EC7-942F-78BDC21E98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0163" y="1251348"/>
            <a:ext cx="3311860" cy="2113819"/>
          </a:xfrm>
          <a:prstGeom prst="rect">
            <a:avLst/>
          </a:prstGeom>
        </p:spPr>
      </p:pic>
      <p:pic>
        <p:nvPicPr>
          <p:cNvPr id="2" name="図 1">
            <a:extLst>
              <a:ext uri="{FF2B5EF4-FFF2-40B4-BE49-F238E27FC236}">
                <a16:creationId xmlns:a16="http://schemas.microsoft.com/office/drawing/2014/main" id="{92964C22-7DEC-4A8F-BDDF-8FFBD0B48F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538" y="948995"/>
            <a:ext cx="4002314" cy="2537589"/>
          </a:xfrm>
          <a:prstGeom prst="rect">
            <a:avLst/>
          </a:prstGeom>
        </p:spPr>
      </p:pic>
      <p:sp>
        <p:nvSpPr>
          <p:cNvPr id="6146" name="スライド番号プレースホルダ 1">
            <a:extLst>
              <a:ext uri="{FF2B5EF4-FFF2-40B4-BE49-F238E27FC236}">
                <a16:creationId xmlns:a16="http://schemas.microsoft.com/office/drawing/2014/main" id="{2AB9BE1F-6B4A-473E-B566-5D169DC021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7C1F300-389C-41C2-8B9F-6D9BF8150049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21</a:t>
            </a:fld>
            <a:endParaRPr lang="en-US" altLang="ja-JP" sz="1400"/>
          </a:p>
        </p:txBody>
      </p:sp>
      <p:sp>
        <p:nvSpPr>
          <p:cNvPr id="6147" name="スライド番号プレースホルダ 3">
            <a:extLst>
              <a:ext uri="{FF2B5EF4-FFF2-40B4-BE49-F238E27FC236}">
                <a16:creationId xmlns:a16="http://schemas.microsoft.com/office/drawing/2014/main" id="{C72AB012-0506-4F18-839E-2B9657A9FCA0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C864AF5D-89B8-4CAE-A8BC-30158EF1270E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21</a:t>
            </a:fld>
            <a:endParaRPr lang="en-US" altLang="ja-JP" sz="1400"/>
          </a:p>
        </p:txBody>
      </p:sp>
      <p:sp>
        <p:nvSpPr>
          <p:cNvPr id="6149" name="Rectangle 11">
            <a:extLst>
              <a:ext uri="{FF2B5EF4-FFF2-40B4-BE49-F238E27FC236}">
                <a16:creationId xmlns:a16="http://schemas.microsoft.com/office/drawing/2014/main" id="{47298C0D-7908-4E9B-950D-F21B2674B4C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ja-JP" altLang="en-US" dirty="0">
                <a:solidFill>
                  <a:srgbClr val="5F5F5F"/>
                </a:solidFill>
              </a:rPr>
              <a:t>ポート接続</a:t>
            </a:r>
            <a:endParaRPr lang="en-US" altLang="ja-JP" dirty="0">
              <a:solidFill>
                <a:srgbClr val="5F5F5F"/>
              </a:solidFill>
            </a:endParaRPr>
          </a:p>
        </p:txBody>
      </p:sp>
      <p:sp>
        <p:nvSpPr>
          <p:cNvPr id="19" name="吹き出し: 四角形 18">
            <a:extLst>
              <a:ext uri="{FF2B5EF4-FFF2-40B4-BE49-F238E27FC236}">
                <a16:creationId xmlns:a16="http://schemas.microsoft.com/office/drawing/2014/main" id="{DEE64676-7B38-4EA6-BCC6-EE9E25C2BEC6}"/>
              </a:ext>
            </a:extLst>
          </p:cNvPr>
          <p:cNvSpPr/>
          <p:nvPr/>
        </p:nvSpPr>
        <p:spPr>
          <a:xfrm>
            <a:off x="95335" y="3226130"/>
            <a:ext cx="4057120" cy="382543"/>
          </a:xfrm>
          <a:prstGeom prst="wedgeRectCallout">
            <a:avLst>
              <a:gd name="adj1" fmla="val -37886"/>
              <a:gd name="adj2" fmla="val -44118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 b="1" dirty="0">
                <a:solidFill>
                  <a:schemeClr val="tx1"/>
                </a:solidFill>
              </a:rPr>
              <a:t>RobotController0</a:t>
            </a:r>
            <a:r>
              <a:rPr kumimoji="1" lang="ja-JP" altLang="en-US" sz="2000" dirty="0">
                <a:solidFill>
                  <a:schemeClr val="tx1"/>
                </a:solidFill>
              </a:rPr>
              <a:t>の</a:t>
            </a:r>
            <a:r>
              <a:rPr kumimoji="1" lang="en-US" altLang="ja-JP" sz="2000" b="1" dirty="0">
                <a:solidFill>
                  <a:srgbClr val="FF0000"/>
                </a:solidFill>
              </a:rPr>
              <a:t>in</a:t>
            </a:r>
            <a:r>
              <a:rPr kumimoji="1" lang="ja-JP" altLang="en-US" sz="2000" dirty="0">
                <a:solidFill>
                  <a:schemeClr val="tx1"/>
                </a:solidFill>
              </a:rPr>
              <a:t>を選択</a:t>
            </a:r>
          </a:p>
        </p:txBody>
      </p:sp>
      <p:sp>
        <p:nvSpPr>
          <p:cNvPr id="23" name="吹き出し: 四角形 22">
            <a:extLst>
              <a:ext uri="{FF2B5EF4-FFF2-40B4-BE49-F238E27FC236}">
                <a16:creationId xmlns:a16="http://schemas.microsoft.com/office/drawing/2014/main" id="{B0664A25-3EC4-4738-9A8F-FD647F6B40A8}"/>
              </a:ext>
            </a:extLst>
          </p:cNvPr>
          <p:cNvSpPr/>
          <p:nvPr/>
        </p:nvSpPr>
        <p:spPr>
          <a:xfrm>
            <a:off x="5039165" y="2479413"/>
            <a:ext cx="1935216" cy="382543"/>
          </a:xfrm>
          <a:prstGeom prst="wedgeRectCallout">
            <a:avLst>
              <a:gd name="adj1" fmla="val 43669"/>
              <a:gd name="adj2" fmla="val -9430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 b="1" dirty="0">
                <a:solidFill>
                  <a:schemeClr val="tx1"/>
                </a:solidFill>
              </a:rPr>
              <a:t>列番号</a:t>
            </a:r>
            <a:r>
              <a:rPr kumimoji="1" lang="ja-JP" altLang="en-US" sz="1600" dirty="0">
                <a:solidFill>
                  <a:schemeClr val="tx1"/>
                </a:solidFill>
              </a:rPr>
              <a:t>に</a:t>
            </a:r>
            <a:r>
              <a:rPr lang="en-US" altLang="ja-JP" sz="1600" b="1" dirty="0">
                <a:solidFill>
                  <a:srgbClr val="FF0000"/>
                </a:solidFill>
              </a:rPr>
              <a:t>D</a:t>
            </a:r>
            <a:r>
              <a:rPr kumimoji="1" lang="ja-JP" altLang="en-US" sz="1600" dirty="0">
                <a:solidFill>
                  <a:schemeClr val="tx1"/>
                </a:solidFill>
              </a:rPr>
              <a:t>を入力</a:t>
            </a:r>
            <a:endParaRPr kumimoji="1" lang="en-US" altLang="ja-JP" sz="1600" dirty="0">
              <a:solidFill>
                <a:schemeClr val="tx1"/>
              </a:solidFill>
            </a:endParaRPr>
          </a:p>
        </p:txBody>
      </p:sp>
      <p:sp>
        <p:nvSpPr>
          <p:cNvPr id="24" name="矢印: 右 23">
            <a:extLst>
              <a:ext uri="{FF2B5EF4-FFF2-40B4-BE49-F238E27FC236}">
                <a16:creationId xmlns:a16="http://schemas.microsoft.com/office/drawing/2014/main" id="{0842310E-5AB9-4713-A972-A65BBDA1D654}"/>
              </a:ext>
            </a:extLst>
          </p:cNvPr>
          <p:cNvSpPr/>
          <p:nvPr/>
        </p:nvSpPr>
        <p:spPr>
          <a:xfrm>
            <a:off x="4152455" y="1588178"/>
            <a:ext cx="478475" cy="1440160"/>
          </a:xfrm>
          <a:prstGeom prst="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" name="図 19">
            <a:extLst>
              <a:ext uri="{FF2B5EF4-FFF2-40B4-BE49-F238E27FC236}">
                <a16:creationId xmlns:a16="http://schemas.microsoft.com/office/drawing/2014/main" id="{E397E758-277B-4271-84F4-F04D61ED11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1073" y="3834705"/>
            <a:ext cx="3806915" cy="2420937"/>
          </a:xfrm>
          <a:prstGeom prst="rect">
            <a:avLst/>
          </a:prstGeom>
        </p:spPr>
      </p:pic>
      <p:sp>
        <p:nvSpPr>
          <p:cNvPr id="26" name="矢印: 右 25">
            <a:extLst>
              <a:ext uri="{FF2B5EF4-FFF2-40B4-BE49-F238E27FC236}">
                <a16:creationId xmlns:a16="http://schemas.microsoft.com/office/drawing/2014/main" id="{E6E2BE5C-CB8B-4906-92D6-542EB056A22D}"/>
              </a:ext>
            </a:extLst>
          </p:cNvPr>
          <p:cNvSpPr/>
          <p:nvPr/>
        </p:nvSpPr>
        <p:spPr>
          <a:xfrm rot="8558998">
            <a:off x="3457220" y="3593336"/>
            <a:ext cx="1484928" cy="521002"/>
          </a:xfrm>
          <a:prstGeom prst="rightArrow">
            <a:avLst>
              <a:gd name="adj1" fmla="val 25518"/>
              <a:gd name="adj2" fmla="val 50000"/>
            </a:avLst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E4708935-CD7B-4816-B0C2-69461F75892E}"/>
              </a:ext>
            </a:extLst>
          </p:cNvPr>
          <p:cNvSpPr/>
          <p:nvPr/>
        </p:nvSpPr>
        <p:spPr>
          <a:xfrm>
            <a:off x="6822250" y="2107569"/>
            <a:ext cx="585065" cy="2624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D578AC4D-290B-4B9C-B751-D0CC8DE3A20D}"/>
              </a:ext>
            </a:extLst>
          </p:cNvPr>
          <p:cNvSpPr/>
          <p:nvPr/>
        </p:nvSpPr>
        <p:spPr>
          <a:xfrm>
            <a:off x="7457029" y="2611793"/>
            <a:ext cx="265321" cy="2771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吹き出し: 四角形 21">
            <a:extLst>
              <a:ext uri="{FF2B5EF4-FFF2-40B4-BE49-F238E27FC236}">
                <a16:creationId xmlns:a16="http://schemas.microsoft.com/office/drawing/2014/main" id="{30A6D773-0295-41CD-AC14-9028940202ED}"/>
              </a:ext>
            </a:extLst>
          </p:cNvPr>
          <p:cNvSpPr/>
          <p:nvPr/>
        </p:nvSpPr>
        <p:spPr>
          <a:xfrm>
            <a:off x="5039165" y="3348103"/>
            <a:ext cx="3996111" cy="382543"/>
          </a:xfrm>
          <a:prstGeom prst="wedgeRectCallout">
            <a:avLst>
              <a:gd name="adj1" fmla="val 17354"/>
              <a:gd name="adj2" fmla="val -16626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dirty="0">
                <a:solidFill>
                  <a:schemeClr val="tx1"/>
                </a:solidFill>
              </a:rPr>
              <a:t>「</a:t>
            </a:r>
            <a:r>
              <a:rPr kumimoji="1" lang="ja-JP" altLang="en-US" sz="2000" b="1" dirty="0">
                <a:solidFill>
                  <a:schemeClr val="tx1"/>
                </a:solidFill>
              </a:rPr>
              <a:t>列を移動させる</a:t>
            </a:r>
            <a:r>
              <a:rPr kumimoji="1" lang="ja-JP" altLang="en-US" sz="2000" dirty="0">
                <a:solidFill>
                  <a:schemeClr val="tx1"/>
                </a:solidFill>
              </a:rPr>
              <a:t>」のチェックを外す</a:t>
            </a:r>
            <a:endParaRPr kumimoji="1" lang="en-US" altLang="ja-JP" sz="2000" dirty="0">
              <a:solidFill>
                <a:schemeClr val="tx1"/>
              </a:solidFill>
            </a:endParaRPr>
          </a:p>
        </p:txBody>
      </p:sp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BFA1A674-163A-407E-8209-CA2C97E75C22}"/>
              </a:ext>
            </a:extLst>
          </p:cNvPr>
          <p:cNvSpPr/>
          <p:nvPr/>
        </p:nvSpPr>
        <p:spPr>
          <a:xfrm>
            <a:off x="179388" y="5994285"/>
            <a:ext cx="972232" cy="32989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吹き出し: 四角形 31">
            <a:extLst>
              <a:ext uri="{FF2B5EF4-FFF2-40B4-BE49-F238E27FC236}">
                <a16:creationId xmlns:a16="http://schemas.microsoft.com/office/drawing/2014/main" id="{51B3E359-000B-4615-ADD7-9401B3028A26}"/>
              </a:ext>
            </a:extLst>
          </p:cNvPr>
          <p:cNvSpPr/>
          <p:nvPr/>
        </p:nvSpPr>
        <p:spPr>
          <a:xfrm>
            <a:off x="337989" y="6384153"/>
            <a:ext cx="3571812" cy="382543"/>
          </a:xfrm>
          <a:prstGeom prst="wedgeRectCallout">
            <a:avLst>
              <a:gd name="adj1" fmla="val -30730"/>
              <a:gd name="adj2" fmla="val -8519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dirty="0">
                <a:solidFill>
                  <a:schemeClr val="tx1"/>
                </a:solidFill>
              </a:rPr>
              <a:t>「</a:t>
            </a:r>
            <a:r>
              <a:rPr kumimoji="1" lang="ja-JP" altLang="en-US" sz="2000" b="1" dirty="0">
                <a:solidFill>
                  <a:schemeClr val="tx1"/>
                </a:solidFill>
              </a:rPr>
              <a:t>作成</a:t>
            </a:r>
            <a:r>
              <a:rPr kumimoji="1" lang="ja-JP" altLang="en-US" sz="2000" dirty="0">
                <a:solidFill>
                  <a:schemeClr val="tx1"/>
                </a:solidFill>
              </a:rPr>
              <a:t>」ボタンを押す</a:t>
            </a:r>
            <a:endParaRPr kumimoji="1" lang="en-US" altLang="ja-JP" sz="2000" dirty="0">
              <a:solidFill>
                <a:schemeClr val="tx1"/>
              </a:solidFill>
            </a:endParaRPr>
          </a:p>
        </p:txBody>
      </p:sp>
      <p:sp>
        <p:nvSpPr>
          <p:cNvPr id="33" name="矢印: 右 32">
            <a:extLst>
              <a:ext uri="{FF2B5EF4-FFF2-40B4-BE49-F238E27FC236}">
                <a16:creationId xmlns:a16="http://schemas.microsoft.com/office/drawing/2014/main" id="{D61C0E6C-FF3A-4F12-A59F-3DB2993E1353}"/>
              </a:ext>
            </a:extLst>
          </p:cNvPr>
          <p:cNvSpPr/>
          <p:nvPr/>
        </p:nvSpPr>
        <p:spPr>
          <a:xfrm>
            <a:off x="4172002" y="4325093"/>
            <a:ext cx="478475" cy="1440160"/>
          </a:xfrm>
          <a:prstGeom prst="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吹き出し: 四角形 20">
            <a:extLst>
              <a:ext uri="{FF2B5EF4-FFF2-40B4-BE49-F238E27FC236}">
                <a16:creationId xmlns:a16="http://schemas.microsoft.com/office/drawing/2014/main" id="{8E56AEF4-869E-40B5-9574-98D5024AEEDB}"/>
              </a:ext>
            </a:extLst>
          </p:cNvPr>
          <p:cNvSpPr/>
          <p:nvPr/>
        </p:nvSpPr>
        <p:spPr>
          <a:xfrm>
            <a:off x="5075184" y="1240480"/>
            <a:ext cx="1935216" cy="382543"/>
          </a:xfrm>
          <a:prstGeom prst="wedgeRectCallout">
            <a:avLst>
              <a:gd name="adj1" fmla="val 24358"/>
              <a:gd name="adj2" fmla="val 113544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600" b="1" dirty="0">
                <a:solidFill>
                  <a:schemeClr val="tx1"/>
                </a:solidFill>
              </a:rPr>
              <a:t>行</a:t>
            </a:r>
            <a:r>
              <a:rPr kumimoji="1" lang="ja-JP" altLang="en-US" sz="1600" b="1" dirty="0">
                <a:solidFill>
                  <a:schemeClr val="tx1"/>
                </a:solidFill>
              </a:rPr>
              <a:t>番号</a:t>
            </a:r>
            <a:r>
              <a:rPr kumimoji="1" lang="ja-JP" altLang="en-US" sz="1600" dirty="0">
                <a:solidFill>
                  <a:schemeClr val="tx1"/>
                </a:solidFill>
              </a:rPr>
              <a:t>に</a:t>
            </a:r>
            <a:r>
              <a:rPr kumimoji="1" lang="en-US" altLang="ja-JP" sz="1600" b="1" dirty="0">
                <a:solidFill>
                  <a:srgbClr val="FF0000"/>
                </a:solidFill>
              </a:rPr>
              <a:t>3</a:t>
            </a:r>
            <a:r>
              <a:rPr kumimoji="1" lang="ja-JP" altLang="en-US" sz="1600" dirty="0">
                <a:solidFill>
                  <a:schemeClr val="tx1"/>
                </a:solidFill>
              </a:rPr>
              <a:t>を入力</a:t>
            </a:r>
            <a:endParaRPr kumimoji="1" lang="en-US" altLang="ja-JP" sz="1600" dirty="0">
              <a:solidFill>
                <a:schemeClr val="tx1"/>
              </a:solidFill>
            </a:endParaRPr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CBA8EF25-5680-4F6F-A351-0AE3C1846DA2}"/>
              </a:ext>
            </a:extLst>
          </p:cNvPr>
          <p:cNvSpPr/>
          <p:nvPr/>
        </p:nvSpPr>
        <p:spPr>
          <a:xfrm>
            <a:off x="6425335" y="1880130"/>
            <a:ext cx="1031694" cy="18281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吹き出し: 四角形 27">
            <a:extLst>
              <a:ext uri="{FF2B5EF4-FFF2-40B4-BE49-F238E27FC236}">
                <a16:creationId xmlns:a16="http://schemas.microsoft.com/office/drawing/2014/main" id="{69A17490-C9E5-4EC8-A599-EA66161C8CDD}"/>
              </a:ext>
            </a:extLst>
          </p:cNvPr>
          <p:cNvSpPr/>
          <p:nvPr/>
        </p:nvSpPr>
        <p:spPr>
          <a:xfrm>
            <a:off x="4871323" y="5717082"/>
            <a:ext cx="4057120" cy="952933"/>
          </a:xfrm>
          <a:prstGeom prst="wedgeRectCallout">
            <a:avLst>
              <a:gd name="adj1" fmla="val -16882"/>
              <a:gd name="adj2" fmla="val -19732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ja-JP" altLang="en-US" sz="2000" dirty="0">
                <a:solidFill>
                  <a:schemeClr val="tx1"/>
                </a:solidFill>
              </a:rPr>
              <a:t>ポートの接続を確認後、</a:t>
            </a:r>
            <a:r>
              <a:rPr kumimoji="1" lang="en-US" altLang="ja-JP" sz="2000" dirty="0">
                <a:solidFill>
                  <a:schemeClr val="tx1"/>
                </a:solidFill>
              </a:rPr>
              <a:t>RTC</a:t>
            </a:r>
            <a:r>
              <a:rPr kumimoji="1" lang="ja-JP" altLang="en-US" sz="2000" dirty="0">
                <a:solidFill>
                  <a:schemeClr val="tx1"/>
                </a:solidFill>
              </a:rPr>
              <a:t>をアクティブ化する。</a:t>
            </a:r>
          </a:p>
        </p:txBody>
      </p:sp>
      <p:pic>
        <p:nvPicPr>
          <p:cNvPr id="34" name="図 33">
            <a:extLst>
              <a:ext uri="{FF2B5EF4-FFF2-40B4-BE49-F238E27FC236}">
                <a16:creationId xmlns:a16="http://schemas.microsoft.com/office/drawing/2014/main" id="{A1D4A3CC-02E9-479C-9DF0-6CA3CF0C1F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77200" y="6046660"/>
            <a:ext cx="521064" cy="555046"/>
          </a:xfrm>
          <a:prstGeom prst="rect">
            <a:avLst/>
          </a:prstGeom>
        </p:spPr>
      </p:pic>
      <p:sp>
        <p:nvSpPr>
          <p:cNvPr id="35" name="正方形/長方形 34">
            <a:extLst>
              <a:ext uri="{FF2B5EF4-FFF2-40B4-BE49-F238E27FC236}">
                <a16:creationId xmlns:a16="http://schemas.microsoft.com/office/drawing/2014/main" id="{CC942112-15D1-4F9D-9B82-BBB4E365AE28}"/>
              </a:ext>
            </a:extLst>
          </p:cNvPr>
          <p:cNvSpPr/>
          <p:nvPr/>
        </p:nvSpPr>
        <p:spPr>
          <a:xfrm>
            <a:off x="6053992" y="4090326"/>
            <a:ext cx="207017" cy="2347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501698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CB628650-70FC-4633-A7AF-485F34AF4E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185" y="2914860"/>
            <a:ext cx="3367423" cy="2598286"/>
          </a:xfrm>
          <a:prstGeom prst="rect">
            <a:avLst/>
          </a:prstGeom>
        </p:spPr>
      </p:pic>
      <p:sp>
        <p:nvSpPr>
          <p:cNvPr id="6146" name="スライド番号プレースホルダ 1">
            <a:extLst>
              <a:ext uri="{FF2B5EF4-FFF2-40B4-BE49-F238E27FC236}">
                <a16:creationId xmlns:a16="http://schemas.microsoft.com/office/drawing/2014/main" id="{2AB9BE1F-6B4A-473E-B566-5D169DC021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7C1F300-389C-41C2-8B9F-6D9BF8150049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22</a:t>
            </a:fld>
            <a:endParaRPr lang="en-US" altLang="ja-JP" sz="1400"/>
          </a:p>
        </p:txBody>
      </p:sp>
      <p:sp>
        <p:nvSpPr>
          <p:cNvPr id="6147" name="スライド番号プレースホルダ 3">
            <a:extLst>
              <a:ext uri="{FF2B5EF4-FFF2-40B4-BE49-F238E27FC236}">
                <a16:creationId xmlns:a16="http://schemas.microsoft.com/office/drawing/2014/main" id="{C72AB012-0506-4F18-839E-2B9657A9FCA0}"/>
              </a:ext>
            </a:extLst>
          </p:cNvPr>
          <p:cNvSpPr txBox="1">
            <a:spLocks noGrp="1"/>
          </p:cNvSpPr>
          <p:nvPr/>
        </p:nvSpPr>
        <p:spPr bwMode="auto">
          <a:xfrm>
            <a:off x="7026303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C864AF5D-89B8-4CAE-A8BC-30158EF1270E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22</a:t>
            </a:fld>
            <a:endParaRPr lang="en-US" altLang="ja-JP" sz="1400"/>
          </a:p>
        </p:txBody>
      </p:sp>
      <p:sp>
        <p:nvSpPr>
          <p:cNvPr id="6149" name="Rectangle 11">
            <a:extLst>
              <a:ext uri="{FF2B5EF4-FFF2-40B4-BE49-F238E27FC236}">
                <a16:creationId xmlns:a16="http://schemas.microsoft.com/office/drawing/2014/main" id="{47298C0D-7908-4E9B-950D-F21B2674B4C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ja-JP" altLang="en-US" dirty="0">
                <a:solidFill>
                  <a:srgbClr val="5F5F5F"/>
                </a:solidFill>
              </a:rPr>
              <a:t>動作確認</a:t>
            </a:r>
            <a:r>
              <a:rPr lang="en-US" altLang="ja-JP" dirty="0">
                <a:solidFill>
                  <a:srgbClr val="5F5F5F"/>
                </a:solidFill>
              </a:rPr>
              <a:t>(</a:t>
            </a:r>
            <a:r>
              <a:rPr lang="ja-JP" altLang="en-US" dirty="0">
                <a:solidFill>
                  <a:srgbClr val="5F5F5F"/>
                </a:solidFill>
              </a:rPr>
              <a:t>インポート</a:t>
            </a:r>
            <a:r>
              <a:rPr lang="en-US" altLang="ja-JP" dirty="0">
                <a:solidFill>
                  <a:srgbClr val="5F5F5F"/>
                </a:solidFill>
              </a:rPr>
              <a:t>)</a:t>
            </a: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27C1DC0A-44C9-4EED-9EB6-5B7A1713AE36}"/>
              </a:ext>
            </a:extLst>
          </p:cNvPr>
          <p:cNvSpPr/>
          <p:nvPr/>
        </p:nvSpPr>
        <p:spPr>
          <a:xfrm>
            <a:off x="1084452" y="3738084"/>
            <a:ext cx="2739156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吹き出し: 四角形 13">
            <a:extLst>
              <a:ext uri="{FF2B5EF4-FFF2-40B4-BE49-F238E27FC236}">
                <a16:creationId xmlns:a16="http://schemas.microsoft.com/office/drawing/2014/main" id="{45B360E7-77D0-4F25-87A5-D17FEA8BE97F}"/>
              </a:ext>
            </a:extLst>
          </p:cNvPr>
          <p:cNvSpPr/>
          <p:nvPr/>
        </p:nvSpPr>
        <p:spPr>
          <a:xfrm>
            <a:off x="80926" y="4648853"/>
            <a:ext cx="4057120" cy="382543"/>
          </a:xfrm>
          <a:prstGeom prst="wedgeRectCallout">
            <a:avLst>
              <a:gd name="adj1" fmla="val 9157"/>
              <a:gd name="adj2" fmla="val -16626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 dirty="0">
                <a:solidFill>
                  <a:schemeClr val="tx1"/>
                </a:solidFill>
              </a:rPr>
              <a:t>前進するような速度にスライダの位置を操作</a:t>
            </a:r>
          </a:p>
        </p:txBody>
      </p:sp>
      <p:sp>
        <p:nvSpPr>
          <p:cNvPr id="15" name="矢印: 右 14">
            <a:extLst>
              <a:ext uri="{FF2B5EF4-FFF2-40B4-BE49-F238E27FC236}">
                <a16:creationId xmlns:a16="http://schemas.microsoft.com/office/drawing/2014/main" id="{527D2872-2ABE-4D40-9326-E404944431B6}"/>
              </a:ext>
            </a:extLst>
          </p:cNvPr>
          <p:cNvSpPr/>
          <p:nvPr/>
        </p:nvSpPr>
        <p:spPr>
          <a:xfrm rot="1505263">
            <a:off x="4233788" y="4667444"/>
            <a:ext cx="478475" cy="1440160"/>
          </a:xfrm>
          <a:prstGeom prst="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A395014F-E726-402C-B8B4-A9FE1B4FC7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8602" y="1268413"/>
            <a:ext cx="3569946" cy="2040633"/>
          </a:xfrm>
          <a:prstGeom prst="rect">
            <a:avLst/>
          </a:prstGeom>
        </p:spPr>
      </p:pic>
      <p:sp>
        <p:nvSpPr>
          <p:cNvPr id="18" name="吹き出し: 四角形 17">
            <a:extLst>
              <a:ext uri="{FF2B5EF4-FFF2-40B4-BE49-F238E27FC236}">
                <a16:creationId xmlns:a16="http://schemas.microsoft.com/office/drawing/2014/main" id="{C538F175-2830-4E11-8D3F-901DF4DF7752}"/>
              </a:ext>
            </a:extLst>
          </p:cNvPr>
          <p:cNvSpPr/>
          <p:nvPr/>
        </p:nvSpPr>
        <p:spPr>
          <a:xfrm>
            <a:off x="4667199" y="3491900"/>
            <a:ext cx="4230470" cy="382543"/>
          </a:xfrm>
          <a:prstGeom prst="wedgeRectCallout">
            <a:avLst>
              <a:gd name="adj1" fmla="val -14557"/>
              <a:gd name="adj2" fmla="val -122613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 dirty="0">
                <a:solidFill>
                  <a:schemeClr val="tx1"/>
                </a:solidFill>
              </a:rPr>
              <a:t>センサの値が</a:t>
            </a:r>
            <a:r>
              <a:rPr kumimoji="1" lang="en-US" altLang="ja-JP" sz="1600" dirty="0">
                <a:solidFill>
                  <a:schemeClr val="tx1"/>
                </a:solidFill>
              </a:rPr>
              <a:t>30</a:t>
            </a:r>
            <a:r>
              <a:rPr kumimoji="1" lang="ja-JP" altLang="en-US" sz="1600" dirty="0">
                <a:solidFill>
                  <a:schemeClr val="tx1"/>
                </a:solidFill>
              </a:rPr>
              <a:t>以下の場合は設定した速度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72815872-0D2D-4929-B5CB-7F8E96D188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8602" y="4096696"/>
            <a:ext cx="3733209" cy="2295875"/>
          </a:xfrm>
          <a:prstGeom prst="rect">
            <a:avLst/>
          </a:prstGeom>
        </p:spPr>
      </p:pic>
      <p:sp>
        <p:nvSpPr>
          <p:cNvPr id="17" name="矢印: 右 16">
            <a:extLst>
              <a:ext uri="{FF2B5EF4-FFF2-40B4-BE49-F238E27FC236}">
                <a16:creationId xmlns:a16="http://schemas.microsoft.com/office/drawing/2014/main" id="{F5886BD4-DCCC-4CA1-89A8-77BE1841B3E9}"/>
              </a:ext>
            </a:extLst>
          </p:cNvPr>
          <p:cNvSpPr/>
          <p:nvPr/>
        </p:nvSpPr>
        <p:spPr>
          <a:xfrm rot="19432726">
            <a:off x="4138041" y="2249485"/>
            <a:ext cx="478475" cy="1440160"/>
          </a:xfrm>
          <a:prstGeom prst="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吹き出し: 四角形 20">
            <a:extLst>
              <a:ext uri="{FF2B5EF4-FFF2-40B4-BE49-F238E27FC236}">
                <a16:creationId xmlns:a16="http://schemas.microsoft.com/office/drawing/2014/main" id="{0CB87C85-84EB-444C-A46B-DB821A6AD9E5}"/>
              </a:ext>
            </a:extLst>
          </p:cNvPr>
          <p:cNvSpPr/>
          <p:nvPr/>
        </p:nvSpPr>
        <p:spPr>
          <a:xfrm>
            <a:off x="4478417" y="6323964"/>
            <a:ext cx="4230470" cy="382543"/>
          </a:xfrm>
          <a:prstGeom prst="wedgeRectCallout">
            <a:avLst>
              <a:gd name="adj1" fmla="val -14557"/>
              <a:gd name="adj2" fmla="val -122613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 dirty="0">
                <a:solidFill>
                  <a:schemeClr val="tx1"/>
                </a:solidFill>
              </a:rPr>
              <a:t>センサの値が</a:t>
            </a:r>
            <a:r>
              <a:rPr kumimoji="1" lang="en-US" altLang="ja-JP" sz="1600" dirty="0">
                <a:solidFill>
                  <a:schemeClr val="tx1"/>
                </a:solidFill>
              </a:rPr>
              <a:t>31</a:t>
            </a:r>
            <a:r>
              <a:rPr kumimoji="1" lang="ja-JP" altLang="en-US" sz="1600" dirty="0">
                <a:solidFill>
                  <a:schemeClr val="tx1"/>
                </a:solidFill>
              </a:rPr>
              <a:t>以上の場合は速度は</a:t>
            </a:r>
            <a:r>
              <a:rPr kumimoji="1" lang="en-US" altLang="ja-JP" sz="1600" dirty="0">
                <a:solidFill>
                  <a:schemeClr val="tx1"/>
                </a:solidFill>
              </a:rPr>
              <a:t>0</a:t>
            </a:r>
            <a:endParaRPr kumimoji="1" lang="ja-JP" alt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86830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スライド番号プレースホルダ 1">
            <a:extLst>
              <a:ext uri="{FF2B5EF4-FFF2-40B4-BE49-F238E27FC236}">
                <a16:creationId xmlns:a16="http://schemas.microsoft.com/office/drawing/2014/main" id="{580AD89C-05FA-4961-9F51-D9FDC336E5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FE1D555-3DC6-4367-B753-E8D069197371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23</a:t>
            </a:fld>
            <a:endParaRPr lang="en-US" altLang="ja-JP" sz="1400"/>
          </a:p>
        </p:txBody>
      </p:sp>
      <p:sp>
        <p:nvSpPr>
          <p:cNvPr id="16387" name="スライド番号プレースホルダ 3">
            <a:extLst>
              <a:ext uri="{FF2B5EF4-FFF2-40B4-BE49-F238E27FC236}">
                <a16:creationId xmlns:a16="http://schemas.microsoft.com/office/drawing/2014/main" id="{93EAFA60-A5BC-41B8-8491-E275E6185A85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880BF4F5-E64B-4B1C-A9EC-D6B3627A7FBB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23</a:t>
            </a:fld>
            <a:endParaRPr lang="en-US" altLang="ja-JP" sz="1400"/>
          </a:p>
        </p:txBody>
      </p:sp>
      <p:sp>
        <p:nvSpPr>
          <p:cNvPr id="16389" name="Rectangle 11">
            <a:extLst>
              <a:ext uri="{FF2B5EF4-FFF2-40B4-BE49-F238E27FC236}">
                <a16:creationId xmlns:a16="http://schemas.microsoft.com/office/drawing/2014/main" id="{E6679536-3F67-43C3-9967-548D7676D491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/>
            <a:r>
              <a:rPr lang="ja-JP" altLang="en-US" sz="3600" dirty="0">
                <a:solidFill>
                  <a:srgbClr val="5F5F5F"/>
                </a:solidFill>
              </a:rPr>
              <a:t>おわりに</a:t>
            </a:r>
            <a:endParaRPr lang="en-US" altLang="ja-JP" sz="3600" dirty="0">
              <a:solidFill>
                <a:srgbClr val="5F5F5F"/>
              </a:solidFill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14CA4E46-BFD6-4C16-A39E-A9451C9534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8812" y="1363398"/>
            <a:ext cx="8326438" cy="3415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  <a:defRPr/>
            </a:pPr>
            <a:r>
              <a:rPr lang="ja-JP" altLang="en-US" sz="2000" kern="0" dirty="0">
                <a:solidFill>
                  <a:srgbClr val="5F5F5F"/>
                </a:solidFill>
              </a:rPr>
              <a:t>これで実習は一通り終了です。</a:t>
            </a:r>
            <a:endParaRPr lang="en-US" altLang="ja-JP" sz="2000" kern="0" dirty="0">
              <a:solidFill>
                <a:srgbClr val="5F5F5F"/>
              </a:solidFill>
            </a:endParaRPr>
          </a:p>
          <a:p>
            <a:pPr eaLnBrk="1" hangingPunct="1">
              <a:lnSpc>
                <a:spcPct val="80000"/>
              </a:lnSpc>
              <a:defRPr/>
            </a:pPr>
            <a:r>
              <a:rPr lang="ja-JP" altLang="en-US" sz="2000" kern="0" dirty="0">
                <a:solidFill>
                  <a:srgbClr val="5F5F5F"/>
                </a:solidFill>
              </a:rPr>
              <a:t>時間が余った場合は、以下のような課題に挑戦してみてください。        </a:t>
            </a:r>
            <a:r>
              <a:rPr lang="en-US" altLang="ja-JP" sz="2000" kern="0" dirty="0">
                <a:solidFill>
                  <a:srgbClr val="5F5F5F"/>
                </a:solidFill>
              </a:rPr>
              <a:t>(</a:t>
            </a:r>
            <a:r>
              <a:rPr lang="ja-JP" altLang="en-US" sz="2000" kern="0" dirty="0">
                <a:solidFill>
                  <a:srgbClr val="5F5F5F"/>
                </a:solidFill>
              </a:rPr>
              <a:t>手順は</a:t>
            </a:r>
            <a:r>
              <a:rPr lang="en-US" altLang="ja-JP" sz="2000" kern="0" dirty="0">
                <a:solidFill>
                  <a:srgbClr val="5F5F5F"/>
                </a:solidFill>
              </a:rPr>
              <a:t>3</a:t>
            </a:r>
            <a:r>
              <a:rPr lang="ja-JP" altLang="en-US" sz="2000" kern="0" dirty="0">
                <a:solidFill>
                  <a:srgbClr val="5F5F5F"/>
                </a:solidFill>
              </a:rPr>
              <a:t>部資料で説明</a:t>
            </a:r>
            <a:r>
              <a:rPr lang="en-US" altLang="ja-JP" sz="2000" kern="0" dirty="0">
                <a:solidFill>
                  <a:srgbClr val="5F5F5F"/>
                </a:solidFill>
              </a:rPr>
              <a:t>)</a:t>
            </a: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altLang="ja-JP" sz="1600" kern="0" dirty="0">
                <a:solidFill>
                  <a:srgbClr val="5F5F5F"/>
                </a:solidFill>
              </a:rPr>
              <a:t>EV3</a:t>
            </a:r>
            <a:r>
              <a:rPr lang="ja-JP" altLang="en-US" sz="1600" kern="0" dirty="0">
                <a:solidFill>
                  <a:srgbClr val="5F5F5F"/>
                </a:solidFill>
              </a:rPr>
              <a:t>のタッチセンサのオンオフで</a:t>
            </a:r>
            <a:r>
              <a:rPr lang="en-US" altLang="ja-JP" sz="1600" kern="0" dirty="0">
                <a:solidFill>
                  <a:srgbClr val="5F5F5F"/>
                </a:solidFill>
              </a:rPr>
              <a:t>Raspberry Pi</a:t>
            </a:r>
            <a:r>
              <a:rPr lang="ja-JP" altLang="en-US" sz="1600" kern="0">
                <a:solidFill>
                  <a:srgbClr val="5F5F5F"/>
                </a:solidFill>
              </a:rPr>
              <a:t>マウスを</a:t>
            </a:r>
            <a:r>
              <a:rPr lang="ja-JP" altLang="en-US" sz="1600" kern="0" dirty="0">
                <a:solidFill>
                  <a:srgbClr val="5F5F5F"/>
                </a:solidFill>
              </a:rPr>
              <a:t>操作</a:t>
            </a:r>
            <a:endParaRPr lang="en-US" altLang="ja-JP" sz="16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r>
              <a:rPr lang="ja-JP" altLang="en-US" sz="1600" kern="0" dirty="0">
                <a:solidFill>
                  <a:srgbClr val="5F5F5F"/>
                </a:solidFill>
              </a:rPr>
              <a:t>ジョイスティックコンポーネントで</a:t>
            </a:r>
            <a:r>
              <a:rPr lang="en-US" altLang="ja-JP" sz="1600" kern="0" dirty="0">
                <a:solidFill>
                  <a:srgbClr val="5F5F5F"/>
                </a:solidFill>
              </a:rPr>
              <a:t>2</a:t>
            </a:r>
            <a:r>
              <a:rPr lang="ja-JP" altLang="en-US" sz="1600" kern="0" dirty="0">
                <a:solidFill>
                  <a:srgbClr val="5F5F5F"/>
                </a:solidFill>
              </a:rPr>
              <a:t>台同時に操作</a:t>
            </a:r>
            <a:endParaRPr lang="en-US" altLang="ja-JP" sz="16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altLang="ja-JP" sz="1600" kern="0" dirty="0">
                <a:solidFill>
                  <a:srgbClr val="5F5F5F"/>
                </a:solidFill>
              </a:rPr>
              <a:t>EV3</a:t>
            </a:r>
            <a:r>
              <a:rPr lang="ja-JP" altLang="en-US" sz="1600" kern="0" dirty="0">
                <a:solidFill>
                  <a:srgbClr val="5F5F5F"/>
                </a:solidFill>
              </a:rPr>
              <a:t>を喋らせる</a:t>
            </a:r>
            <a:endParaRPr lang="en-US" altLang="ja-JP" sz="1600" kern="0" dirty="0">
              <a:solidFill>
                <a:srgbClr val="5F5F5F"/>
              </a:solidFill>
            </a:endParaRPr>
          </a:p>
          <a:p>
            <a:pPr eaLnBrk="1" hangingPunct="1">
              <a:lnSpc>
                <a:spcPct val="80000"/>
              </a:lnSpc>
              <a:defRPr/>
            </a:pPr>
            <a:r>
              <a:rPr lang="ja-JP" altLang="en-US" sz="2000" kern="0" dirty="0">
                <a:solidFill>
                  <a:srgbClr val="5F5F5F"/>
                </a:solidFill>
              </a:rPr>
              <a:t>実習を終了する際について</a:t>
            </a:r>
            <a:endParaRPr lang="en-US" altLang="ja-JP" sz="20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r>
              <a:rPr lang="ja-JP" altLang="en-US" sz="1600" kern="0" dirty="0">
                <a:solidFill>
                  <a:srgbClr val="5F5F5F"/>
                </a:solidFill>
              </a:rPr>
              <a:t>タッチセンサなどの実習中に取り付けた部品は、取り外して実習前の状態で返却してください</a:t>
            </a:r>
            <a:endParaRPr lang="en-US" altLang="ja-JP" sz="16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altLang="ja-JP" sz="1600" kern="0" dirty="0">
                <a:solidFill>
                  <a:srgbClr val="5F5F5F"/>
                </a:solidFill>
              </a:rPr>
              <a:t>Raspberry Pi</a:t>
            </a:r>
            <a:r>
              <a:rPr lang="ja-JP" altLang="en-US" sz="1600" kern="0" dirty="0">
                <a:solidFill>
                  <a:srgbClr val="5F5F5F"/>
                </a:solidFill>
              </a:rPr>
              <a:t>マウス、</a:t>
            </a:r>
            <a:r>
              <a:rPr lang="en-US" altLang="ja-JP" sz="1600" kern="0" dirty="0">
                <a:solidFill>
                  <a:srgbClr val="5F5F5F"/>
                </a:solidFill>
              </a:rPr>
              <a:t>EV3</a:t>
            </a:r>
            <a:r>
              <a:rPr lang="ja-JP" altLang="en-US" sz="1600" kern="0" dirty="0">
                <a:solidFill>
                  <a:srgbClr val="5F5F5F"/>
                </a:solidFill>
              </a:rPr>
              <a:t>の電源をオフにして返却してください</a:t>
            </a:r>
            <a:endParaRPr lang="en-US" altLang="ja-JP" sz="1600" kern="0" dirty="0">
              <a:solidFill>
                <a:srgbClr val="5F5F5F"/>
              </a:solidFill>
            </a:endParaRPr>
          </a:p>
          <a:p>
            <a:pPr eaLnBrk="1" hangingPunct="1">
              <a:lnSpc>
                <a:spcPct val="80000"/>
              </a:lnSpc>
              <a:defRPr/>
            </a:pPr>
            <a:endParaRPr lang="en-US" altLang="ja-JP" sz="1800" kern="0" dirty="0">
              <a:solidFill>
                <a:srgbClr val="5F5F5F"/>
              </a:solidFill>
            </a:endParaRPr>
          </a:p>
          <a:p>
            <a:pPr eaLnBrk="1" hangingPunct="1">
              <a:lnSpc>
                <a:spcPct val="80000"/>
              </a:lnSpc>
              <a:defRPr/>
            </a:pPr>
            <a:endParaRPr lang="en-US" altLang="ja-JP" sz="1800" kern="0" dirty="0">
              <a:solidFill>
                <a:srgbClr val="5F5F5F"/>
              </a:solidFill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B2123677-7416-4AF1-8A90-DDF9165181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7055" y="4579298"/>
            <a:ext cx="3690410" cy="2000052"/>
          </a:xfrm>
          <a:prstGeom prst="rect">
            <a:avLst/>
          </a:prstGeom>
        </p:spPr>
      </p:pic>
      <p:pic>
        <p:nvPicPr>
          <p:cNvPr id="2" name="図 1">
            <a:extLst>
              <a:ext uri="{FF2B5EF4-FFF2-40B4-BE49-F238E27FC236}">
                <a16:creationId xmlns:a16="http://schemas.microsoft.com/office/drawing/2014/main" id="{50789BD9-21BD-463A-BE95-B0FB23786A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226" y="4734145"/>
            <a:ext cx="2427991" cy="1634789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11D24781-2616-4016-817D-683455FE60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86670" y="4689646"/>
            <a:ext cx="1785330" cy="1529664"/>
          </a:xfrm>
          <a:prstGeom prst="rect">
            <a:avLst/>
          </a:prstGeom>
        </p:spPr>
      </p:pic>
      <p:sp>
        <p:nvSpPr>
          <p:cNvPr id="5" name="乗算記号 4">
            <a:extLst>
              <a:ext uri="{FF2B5EF4-FFF2-40B4-BE49-F238E27FC236}">
                <a16:creationId xmlns:a16="http://schemas.microsoft.com/office/drawing/2014/main" id="{FDDEC5E1-0762-4FD9-BBE3-4BFE314C21DF}"/>
              </a:ext>
            </a:extLst>
          </p:cNvPr>
          <p:cNvSpPr/>
          <p:nvPr/>
        </p:nvSpPr>
        <p:spPr>
          <a:xfrm>
            <a:off x="386535" y="671393"/>
            <a:ext cx="7853373" cy="6186607"/>
          </a:xfrm>
          <a:prstGeom prst="mathMultiply">
            <a:avLst>
              <a:gd name="adj1" fmla="val 12435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558174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スライド番号プレースホルダ 1">
            <a:extLst>
              <a:ext uri="{FF2B5EF4-FFF2-40B4-BE49-F238E27FC236}">
                <a16:creationId xmlns:a16="http://schemas.microsoft.com/office/drawing/2014/main" id="{2AB9BE1F-6B4A-473E-B566-5D169DC021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7C1F300-389C-41C2-8B9F-6D9BF8150049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3</a:t>
            </a:fld>
            <a:endParaRPr lang="en-US" altLang="ja-JP" sz="1400"/>
          </a:p>
        </p:txBody>
      </p:sp>
      <p:sp>
        <p:nvSpPr>
          <p:cNvPr id="6147" name="スライド番号プレースホルダ 3">
            <a:extLst>
              <a:ext uri="{FF2B5EF4-FFF2-40B4-BE49-F238E27FC236}">
                <a16:creationId xmlns:a16="http://schemas.microsoft.com/office/drawing/2014/main" id="{C72AB012-0506-4F18-839E-2B9657A9FCA0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C864AF5D-89B8-4CAE-A8BC-30158EF1270E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3</a:t>
            </a:fld>
            <a:endParaRPr lang="en-US" altLang="ja-JP" sz="1400"/>
          </a:p>
        </p:txBody>
      </p:sp>
      <p:sp>
        <p:nvSpPr>
          <p:cNvPr id="5" name="Rectangle 11">
            <a:extLst>
              <a:ext uri="{FF2B5EF4-FFF2-40B4-BE49-F238E27FC236}">
                <a16:creationId xmlns:a16="http://schemas.microsoft.com/office/drawing/2014/main" id="{3D1C7C04-5C3D-4A7E-862C-681FDA9D09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403225"/>
            <a:ext cx="8805862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ja-JP" altLang="en-US" kern="0" dirty="0">
                <a:solidFill>
                  <a:srgbClr val="5F5F5F"/>
                </a:solidFill>
              </a:rPr>
              <a:t>ツールのインストール</a:t>
            </a:r>
            <a:r>
              <a:rPr lang="en-US" altLang="ja-JP" kern="0" dirty="0">
                <a:solidFill>
                  <a:srgbClr val="5F5F5F"/>
                </a:solidFill>
              </a:rPr>
              <a:t>(Ubuntu)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E298AFCD-ED6D-4334-AA70-C3290D3559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493785"/>
            <a:ext cx="8210255" cy="47255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</a:pPr>
            <a:r>
              <a:rPr lang="ja-JP" altLang="en-US" sz="2000" dirty="0">
                <a:solidFill>
                  <a:srgbClr val="5F5F5F"/>
                </a:solidFill>
              </a:rPr>
              <a:t>以下のコマンドを実行する</a:t>
            </a:r>
            <a:endParaRPr lang="en-US" altLang="ja-JP" sz="200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altLang="ja-JP" sz="1800" dirty="0" err="1">
                <a:solidFill>
                  <a:srgbClr val="5F5F5F"/>
                </a:solidFill>
              </a:rPr>
              <a:t>sudo</a:t>
            </a:r>
            <a:r>
              <a:rPr lang="en-US" altLang="ja-JP" sz="1800" dirty="0">
                <a:solidFill>
                  <a:srgbClr val="5F5F5F"/>
                </a:solidFill>
              </a:rPr>
              <a:t> apt install </a:t>
            </a:r>
            <a:r>
              <a:rPr lang="en-US" altLang="ja-JP" sz="1800" dirty="0" err="1">
                <a:solidFill>
                  <a:srgbClr val="5F5F5F"/>
                </a:solidFill>
              </a:rPr>
              <a:t>libreoffice</a:t>
            </a:r>
            <a:r>
              <a:rPr lang="en-US" altLang="ja-JP" sz="1800" dirty="0">
                <a:solidFill>
                  <a:srgbClr val="5F5F5F"/>
                </a:solidFill>
              </a:rPr>
              <a:t>-script-provider-python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ja-JP" sz="1800" dirty="0">
                <a:solidFill>
                  <a:srgbClr val="5F5F5F"/>
                </a:solidFill>
              </a:rPr>
              <a:t>git clone </a:t>
            </a:r>
            <a:r>
              <a:rPr lang="en-US" altLang="ja-JP" sz="1800" dirty="0">
                <a:solidFill>
                  <a:srgbClr val="5F5F5F"/>
                </a:solidFill>
                <a:hlinkClick r:id="rId3"/>
              </a:rPr>
              <a:t>https://github.com/Nobu19800/OOoRTCs</a:t>
            </a:r>
            <a:endParaRPr lang="en-US" altLang="ja-JP" sz="180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altLang="ja-JP" sz="1800" dirty="0">
                <a:solidFill>
                  <a:srgbClr val="5F5F5F"/>
                </a:solidFill>
              </a:rPr>
              <a:t>cd </a:t>
            </a:r>
            <a:r>
              <a:rPr lang="en-US" altLang="ja-JP" sz="1800" dirty="0" err="1">
                <a:solidFill>
                  <a:srgbClr val="5F5F5F"/>
                </a:solidFill>
              </a:rPr>
              <a:t>OOoRTCs</a:t>
            </a:r>
            <a:endParaRPr lang="en-US" altLang="ja-JP" sz="180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altLang="ja-JP" sz="1800" dirty="0" err="1">
                <a:solidFill>
                  <a:srgbClr val="5F5F5F"/>
                </a:solidFill>
              </a:rPr>
              <a:t>sh</a:t>
            </a:r>
            <a:r>
              <a:rPr lang="en-US" altLang="ja-JP" sz="1800" dirty="0">
                <a:solidFill>
                  <a:srgbClr val="5F5F5F"/>
                </a:solidFill>
              </a:rPr>
              <a:t> install.sh</a:t>
            </a:r>
          </a:p>
          <a:p>
            <a:pPr lvl="1" eaLnBrk="1" hangingPunct="1">
              <a:lnSpc>
                <a:spcPct val="80000"/>
              </a:lnSpc>
            </a:pPr>
            <a:endParaRPr lang="en-US" altLang="ja-JP" sz="1600" dirty="0">
              <a:solidFill>
                <a:srgbClr val="5F5F5F"/>
              </a:solidFill>
            </a:endParaRPr>
          </a:p>
          <a:p>
            <a:pPr eaLnBrk="1" hangingPunct="1">
              <a:lnSpc>
                <a:spcPct val="80000"/>
              </a:lnSpc>
            </a:pPr>
            <a:r>
              <a:rPr lang="en-US" altLang="ja-JP" sz="2000" dirty="0" err="1">
                <a:solidFill>
                  <a:srgbClr val="5F5F5F"/>
                </a:solidFill>
              </a:rPr>
              <a:t>OOoRTCs</a:t>
            </a:r>
            <a:r>
              <a:rPr lang="en-US" altLang="ja-JP" sz="2000" dirty="0">
                <a:solidFill>
                  <a:srgbClr val="5F5F5F"/>
                </a:solidFill>
              </a:rPr>
              <a:t>/</a:t>
            </a:r>
            <a:r>
              <a:rPr lang="en-US" altLang="ja-JP" sz="2000" dirty="0" err="1">
                <a:solidFill>
                  <a:srgbClr val="5F5F5F"/>
                </a:solidFill>
              </a:rPr>
              <a:t>OOoCalcRTC</a:t>
            </a:r>
            <a:r>
              <a:rPr lang="en-US" altLang="ja-JP" sz="2000" dirty="0">
                <a:solidFill>
                  <a:srgbClr val="5F5F5F"/>
                </a:solidFill>
              </a:rPr>
              <a:t>/</a:t>
            </a:r>
            <a:r>
              <a:rPr lang="en-US" altLang="ja-JP" sz="2000" dirty="0" err="1">
                <a:solidFill>
                  <a:srgbClr val="FF0000"/>
                </a:solidFill>
              </a:rPr>
              <a:t>OOoCalcRTC.ods</a:t>
            </a:r>
            <a:r>
              <a:rPr lang="ja-JP" altLang="en-US" sz="2000" dirty="0">
                <a:solidFill>
                  <a:srgbClr val="5F5F5F"/>
                </a:solidFill>
              </a:rPr>
              <a:t>をダブルクリックして開く</a:t>
            </a:r>
            <a:endParaRPr lang="en-US" altLang="ja-JP" sz="200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</a:pPr>
            <a:r>
              <a:rPr lang="ja-JP" altLang="en-US" sz="1600" dirty="0">
                <a:solidFill>
                  <a:srgbClr val="5F5F5F"/>
                </a:solidFill>
              </a:rPr>
              <a:t>以下の画面が表示されたらセキュリティの設定を変更する</a:t>
            </a:r>
            <a:endParaRPr lang="en-US" altLang="ja-JP" sz="1600" dirty="0">
              <a:solidFill>
                <a:srgbClr val="5F5F5F"/>
              </a:solidFill>
            </a:endParaRP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D1D4F372-E8AB-48E5-932C-D85D02FEB6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6645" y="3969060"/>
            <a:ext cx="6154009" cy="2076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2776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スライド番号プレースホルダ 1">
            <a:extLst>
              <a:ext uri="{FF2B5EF4-FFF2-40B4-BE49-F238E27FC236}">
                <a16:creationId xmlns:a16="http://schemas.microsoft.com/office/drawing/2014/main" id="{2AB9BE1F-6B4A-473E-B566-5D169DC021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7C1F300-389C-41C2-8B9F-6D9BF8150049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4</a:t>
            </a:fld>
            <a:endParaRPr lang="en-US" altLang="ja-JP" sz="1400"/>
          </a:p>
        </p:txBody>
      </p:sp>
      <p:sp>
        <p:nvSpPr>
          <p:cNvPr id="6147" name="スライド番号プレースホルダ 3">
            <a:extLst>
              <a:ext uri="{FF2B5EF4-FFF2-40B4-BE49-F238E27FC236}">
                <a16:creationId xmlns:a16="http://schemas.microsoft.com/office/drawing/2014/main" id="{C72AB012-0506-4F18-839E-2B9657A9FCA0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C864AF5D-89B8-4CAE-A8BC-30158EF1270E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4</a:t>
            </a:fld>
            <a:endParaRPr lang="en-US" altLang="ja-JP" sz="1400"/>
          </a:p>
        </p:txBody>
      </p:sp>
      <p:sp>
        <p:nvSpPr>
          <p:cNvPr id="5" name="Rectangle 11">
            <a:extLst>
              <a:ext uri="{FF2B5EF4-FFF2-40B4-BE49-F238E27FC236}">
                <a16:creationId xmlns:a16="http://schemas.microsoft.com/office/drawing/2014/main" id="{3D1C7C04-5C3D-4A7E-862C-681FDA9D09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403225"/>
            <a:ext cx="8805862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ja-JP" altLang="en-US" kern="0" dirty="0">
                <a:solidFill>
                  <a:srgbClr val="5F5F5F"/>
                </a:solidFill>
              </a:rPr>
              <a:t>ツールのインストール</a:t>
            </a:r>
            <a:r>
              <a:rPr lang="en-US" altLang="ja-JP" kern="0" dirty="0">
                <a:solidFill>
                  <a:srgbClr val="5F5F5F"/>
                </a:solidFill>
              </a:rPr>
              <a:t>(Ubuntu)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E298AFCD-ED6D-4334-AA70-C3290D3559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493785"/>
            <a:ext cx="8210255" cy="47255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</a:pPr>
            <a:r>
              <a:rPr lang="en-US" altLang="ja-JP" sz="2000" dirty="0">
                <a:solidFill>
                  <a:srgbClr val="5F5F5F"/>
                </a:solidFill>
              </a:rPr>
              <a:t>Tools</a:t>
            </a:r>
            <a:r>
              <a:rPr lang="ja-JP" altLang="en-US" sz="2000" dirty="0">
                <a:solidFill>
                  <a:srgbClr val="5F5F5F"/>
                </a:solidFill>
              </a:rPr>
              <a:t> </a:t>
            </a:r>
            <a:r>
              <a:rPr lang="en-US" altLang="ja-JP" sz="2000" dirty="0">
                <a:solidFill>
                  <a:srgbClr val="5F5F5F"/>
                </a:solidFill>
              </a:rPr>
              <a:t>-&gt;</a:t>
            </a:r>
            <a:r>
              <a:rPr lang="ja-JP" altLang="en-US" sz="2000" dirty="0">
                <a:solidFill>
                  <a:srgbClr val="5F5F5F"/>
                </a:solidFill>
              </a:rPr>
              <a:t> </a:t>
            </a:r>
            <a:r>
              <a:rPr lang="en-US" altLang="ja-JP" sz="2000" dirty="0">
                <a:solidFill>
                  <a:srgbClr val="5F5F5F"/>
                </a:solidFill>
              </a:rPr>
              <a:t>Options</a:t>
            </a:r>
            <a:endParaRPr lang="en-US" altLang="ja-JP" sz="1600" dirty="0">
              <a:solidFill>
                <a:srgbClr val="5F5F5F"/>
              </a:solidFill>
            </a:endParaRP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039C10BC-6D06-4485-BC06-B76F10967D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6765" y="1928687"/>
            <a:ext cx="3899591" cy="4285906"/>
          </a:xfrm>
          <a:prstGeom prst="rect">
            <a:avLst/>
          </a:prstGeom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39071EA7-49D6-43E8-A3C2-BEA9608BEA58}"/>
              </a:ext>
            </a:extLst>
          </p:cNvPr>
          <p:cNvSpPr/>
          <p:nvPr/>
        </p:nvSpPr>
        <p:spPr>
          <a:xfrm>
            <a:off x="3852726" y="5998503"/>
            <a:ext cx="855095" cy="23786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937598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C177385E-EEA2-4D81-AAA4-2E51ECFDF7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898" y="1849900"/>
            <a:ext cx="6798750" cy="4725525"/>
          </a:xfrm>
          <a:prstGeom prst="rect">
            <a:avLst/>
          </a:prstGeom>
        </p:spPr>
      </p:pic>
      <p:sp>
        <p:nvSpPr>
          <p:cNvPr id="6146" name="スライド番号プレースホルダ 1">
            <a:extLst>
              <a:ext uri="{FF2B5EF4-FFF2-40B4-BE49-F238E27FC236}">
                <a16:creationId xmlns:a16="http://schemas.microsoft.com/office/drawing/2014/main" id="{2AB9BE1F-6B4A-473E-B566-5D169DC021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7C1F300-389C-41C2-8B9F-6D9BF8150049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5</a:t>
            </a:fld>
            <a:endParaRPr lang="en-US" altLang="ja-JP" sz="1400"/>
          </a:p>
        </p:txBody>
      </p:sp>
      <p:sp>
        <p:nvSpPr>
          <p:cNvPr id="6147" name="スライド番号プレースホルダ 3">
            <a:extLst>
              <a:ext uri="{FF2B5EF4-FFF2-40B4-BE49-F238E27FC236}">
                <a16:creationId xmlns:a16="http://schemas.microsoft.com/office/drawing/2014/main" id="{C72AB012-0506-4F18-839E-2B9657A9FCA0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C864AF5D-89B8-4CAE-A8BC-30158EF1270E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5</a:t>
            </a:fld>
            <a:endParaRPr lang="en-US" altLang="ja-JP" sz="1400"/>
          </a:p>
        </p:txBody>
      </p:sp>
      <p:sp>
        <p:nvSpPr>
          <p:cNvPr id="5" name="Rectangle 11">
            <a:extLst>
              <a:ext uri="{FF2B5EF4-FFF2-40B4-BE49-F238E27FC236}">
                <a16:creationId xmlns:a16="http://schemas.microsoft.com/office/drawing/2014/main" id="{3D1C7C04-5C3D-4A7E-862C-681FDA9D09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403225"/>
            <a:ext cx="8805862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ja-JP" altLang="en-US" kern="0" dirty="0">
                <a:solidFill>
                  <a:srgbClr val="5F5F5F"/>
                </a:solidFill>
              </a:rPr>
              <a:t>ツールのインストール</a:t>
            </a:r>
            <a:r>
              <a:rPr lang="en-US" altLang="ja-JP" kern="0" dirty="0">
                <a:solidFill>
                  <a:srgbClr val="5F5F5F"/>
                </a:solidFill>
              </a:rPr>
              <a:t>(Ubuntu)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E298AFCD-ED6D-4334-AA70-C3290D3559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493785"/>
            <a:ext cx="8210255" cy="47255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</a:pPr>
            <a:r>
              <a:rPr lang="en-US" altLang="ja-JP" sz="2000" dirty="0">
                <a:solidFill>
                  <a:srgbClr val="5F5F5F"/>
                </a:solidFill>
              </a:rPr>
              <a:t>Security</a:t>
            </a:r>
            <a:r>
              <a:rPr lang="ja-JP" altLang="en-US" sz="2000" dirty="0">
                <a:solidFill>
                  <a:srgbClr val="5F5F5F"/>
                </a:solidFill>
              </a:rPr>
              <a:t> </a:t>
            </a:r>
            <a:r>
              <a:rPr lang="en-US" altLang="ja-JP" sz="2000" dirty="0">
                <a:solidFill>
                  <a:srgbClr val="5F5F5F"/>
                </a:solidFill>
              </a:rPr>
              <a:t>-&gt;</a:t>
            </a:r>
            <a:r>
              <a:rPr lang="ja-JP" altLang="en-US" sz="2000" dirty="0">
                <a:solidFill>
                  <a:srgbClr val="5F5F5F"/>
                </a:solidFill>
              </a:rPr>
              <a:t> </a:t>
            </a:r>
            <a:r>
              <a:rPr lang="en-US" altLang="ja-JP" sz="2000" dirty="0">
                <a:solidFill>
                  <a:srgbClr val="5F5F5F"/>
                </a:solidFill>
              </a:rPr>
              <a:t>Macro Security…</a:t>
            </a:r>
            <a:endParaRPr lang="en-US" altLang="ja-JP" sz="1600" dirty="0">
              <a:solidFill>
                <a:srgbClr val="5F5F5F"/>
              </a:solidFill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39071EA7-49D6-43E8-A3C2-BEA9608BEA58}"/>
              </a:ext>
            </a:extLst>
          </p:cNvPr>
          <p:cNvSpPr/>
          <p:nvPr/>
        </p:nvSpPr>
        <p:spPr>
          <a:xfrm>
            <a:off x="6372200" y="3878318"/>
            <a:ext cx="1215135" cy="38254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321287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スライド番号プレースホルダ 1">
            <a:extLst>
              <a:ext uri="{FF2B5EF4-FFF2-40B4-BE49-F238E27FC236}">
                <a16:creationId xmlns:a16="http://schemas.microsoft.com/office/drawing/2014/main" id="{2AB9BE1F-6B4A-473E-B566-5D169DC021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7C1F300-389C-41C2-8B9F-6D9BF8150049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6</a:t>
            </a:fld>
            <a:endParaRPr lang="en-US" altLang="ja-JP" sz="1400"/>
          </a:p>
        </p:txBody>
      </p:sp>
      <p:sp>
        <p:nvSpPr>
          <p:cNvPr id="6147" name="スライド番号プレースホルダ 3">
            <a:extLst>
              <a:ext uri="{FF2B5EF4-FFF2-40B4-BE49-F238E27FC236}">
                <a16:creationId xmlns:a16="http://schemas.microsoft.com/office/drawing/2014/main" id="{C72AB012-0506-4F18-839E-2B9657A9FCA0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C864AF5D-89B8-4CAE-A8BC-30158EF1270E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6</a:t>
            </a:fld>
            <a:endParaRPr lang="en-US" altLang="ja-JP" sz="1400"/>
          </a:p>
        </p:txBody>
      </p:sp>
      <p:sp>
        <p:nvSpPr>
          <p:cNvPr id="5" name="Rectangle 11">
            <a:extLst>
              <a:ext uri="{FF2B5EF4-FFF2-40B4-BE49-F238E27FC236}">
                <a16:creationId xmlns:a16="http://schemas.microsoft.com/office/drawing/2014/main" id="{3D1C7C04-5C3D-4A7E-862C-681FDA9D09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403225"/>
            <a:ext cx="8805862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ja-JP" altLang="en-US" kern="0" dirty="0">
                <a:solidFill>
                  <a:srgbClr val="5F5F5F"/>
                </a:solidFill>
              </a:rPr>
              <a:t>ツールのインストール</a:t>
            </a:r>
            <a:r>
              <a:rPr lang="en-US" altLang="ja-JP" kern="0" dirty="0">
                <a:solidFill>
                  <a:srgbClr val="5F5F5F"/>
                </a:solidFill>
              </a:rPr>
              <a:t>(Ubuntu)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E298AFCD-ED6D-4334-AA70-C3290D3559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493785"/>
            <a:ext cx="8210255" cy="47255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</a:pPr>
            <a:r>
              <a:rPr lang="en-US" altLang="ja-JP" sz="2000" dirty="0">
                <a:solidFill>
                  <a:srgbClr val="5F5F5F"/>
                </a:solidFill>
              </a:rPr>
              <a:t>Security</a:t>
            </a:r>
            <a:r>
              <a:rPr lang="ja-JP" altLang="en-US" sz="2000" dirty="0">
                <a:solidFill>
                  <a:srgbClr val="5F5F5F"/>
                </a:solidFill>
              </a:rPr>
              <a:t> </a:t>
            </a:r>
            <a:r>
              <a:rPr lang="en-US" altLang="ja-JP" sz="2000" dirty="0">
                <a:solidFill>
                  <a:srgbClr val="5F5F5F"/>
                </a:solidFill>
              </a:rPr>
              <a:t>Level</a:t>
            </a:r>
            <a:r>
              <a:rPr lang="ja-JP" altLang="en-US" sz="2000" dirty="0">
                <a:solidFill>
                  <a:srgbClr val="5F5F5F"/>
                </a:solidFill>
              </a:rPr>
              <a:t>を</a:t>
            </a:r>
            <a:r>
              <a:rPr lang="en-US" altLang="ja-JP" sz="2000" dirty="0">
                <a:solidFill>
                  <a:srgbClr val="5F5F5F"/>
                </a:solidFill>
              </a:rPr>
              <a:t>Low</a:t>
            </a:r>
            <a:r>
              <a:rPr lang="ja-JP" altLang="en-US" sz="2000" dirty="0">
                <a:solidFill>
                  <a:srgbClr val="5F5F5F"/>
                </a:solidFill>
              </a:rPr>
              <a:t>に設定する</a:t>
            </a:r>
            <a:endParaRPr lang="en-US" altLang="ja-JP" sz="1600" dirty="0">
              <a:solidFill>
                <a:srgbClr val="5F5F5F"/>
              </a:solidFill>
            </a:endParaRP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0368AE2F-DAF8-458A-A144-0CA576425B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6715" y="1917516"/>
            <a:ext cx="4677579" cy="4857172"/>
          </a:xfrm>
          <a:prstGeom prst="rect">
            <a:avLst/>
          </a:prstGeom>
        </p:spPr>
      </p:pic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F7B47965-D439-43DE-A73A-BBF3797C9416}"/>
              </a:ext>
            </a:extLst>
          </p:cNvPr>
          <p:cNvSpPr/>
          <p:nvPr/>
        </p:nvSpPr>
        <p:spPr>
          <a:xfrm>
            <a:off x="2096725" y="5658939"/>
            <a:ext cx="213649" cy="2711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985460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スライド番号プレースホルダ 1">
            <a:extLst>
              <a:ext uri="{FF2B5EF4-FFF2-40B4-BE49-F238E27FC236}">
                <a16:creationId xmlns:a16="http://schemas.microsoft.com/office/drawing/2014/main" id="{7568FBB6-8DA4-47DD-B135-F6DE63A2625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3DFCAD3-5EAF-4ECB-9C85-73FC14180B1B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7</a:t>
            </a:fld>
            <a:endParaRPr lang="en-US" altLang="ja-JP" sz="1400"/>
          </a:p>
        </p:txBody>
      </p:sp>
      <p:sp>
        <p:nvSpPr>
          <p:cNvPr id="33795" name="スライド番号プレースホルダ 3">
            <a:extLst>
              <a:ext uri="{FF2B5EF4-FFF2-40B4-BE49-F238E27FC236}">
                <a16:creationId xmlns:a16="http://schemas.microsoft.com/office/drawing/2014/main" id="{8994AB2C-0CDC-494A-86F6-4333D543F992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0116CBB6-B4B3-4CFD-9FA8-76C03B23F1F5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7</a:t>
            </a:fld>
            <a:endParaRPr lang="en-US" altLang="ja-JP" sz="1400"/>
          </a:p>
        </p:txBody>
      </p:sp>
      <p:sp>
        <p:nvSpPr>
          <p:cNvPr id="33796" name="Rectangle 11">
            <a:extLst>
              <a:ext uri="{FF2B5EF4-FFF2-40B4-BE49-F238E27FC236}">
                <a16:creationId xmlns:a16="http://schemas.microsoft.com/office/drawing/2014/main" id="{7B992C39-B71F-45DE-89F0-FD55A8A41877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/>
            <a:r>
              <a:rPr lang="en-US" altLang="ja-JP" dirty="0">
                <a:solidFill>
                  <a:srgbClr val="5F5F5F"/>
                </a:solidFill>
              </a:rPr>
              <a:t>RTC</a:t>
            </a:r>
            <a:r>
              <a:rPr lang="ja-JP" altLang="en-US" dirty="0">
                <a:solidFill>
                  <a:srgbClr val="5F5F5F"/>
                </a:solidFill>
              </a:rPr>
              <a:t>のテスト</a:t>
            </a:r>
            <a:endParaRPr lang="en-US" altLang="ja-JP" dirty="0">
              <a:solidFill>
                <a:srgbClr val="5F5F5F"/>
              </a:solidFill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283FD7D2-5085-4A1F-83F5-A16BFBA4F8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975" y="1274763"/>
            <a:ext cx="8621495" cy="2609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  <a:defRPr/>
            </a:pPr>
            <a:r>
              <a:rPr lang="ja-JP" altLang="en-US" sz="2400" kern="0" dirty="0">
                <a:solidFill>
                  <a:srgbClr val="5F5F5F"/>
                </a:solidFill>
              </a:rPr>
              <a:t>開発した</a:t>
            </a:r>
            <a:r>
              <a:rPr lang="en-US" altLang="ja-JP" sz="2400" kern="0" dirty="0">
                <a:solidFill>
                  <a:srgbClr val="5F5F5F"/>
                </a:solidFill>
              </a:rPr>
              <a:t>RTC</a:t>
            </a:r>
            <a:r>
              <a:rPr lang="ja-JP" altLang="en-US" sz="2400" kern="0" dirty="0">
                <a:solidFill>
                  <a:srgbClr val="5F5F5F"/>
                </a:solidFill>
              </a:rPr>
              <a:t>の動作確認手順</a:t>
            </a:r>
            <a:endParaRPr lang="en-US" altLang="ja-JP" sz="24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r>
              <a:rPr lang="ja-JP" altLang="en-US" sz="2000" kern="0" dirty="0">
                <a:solidFill>
                  <a:srgbClr val="5F5F5F"/>
                </a:solidFill>
              </a:rPr>
              <a:t>実機、シミュレータを利用する場合</a:t>
            </a:r>
            <a:endParaRPr lang="en-US" altLang="ja-JP" sz="2000" kern="0" dirty="0">
              <a:solidFill>
                <a:srgbClr val="5F5F5F"/>
              </a:solidFill>
            </a:endParaRPr>
          </a:p>
          <a:p>
            <a:pPr lvl="2" eaLnBrk="1" hangingPunct="1">
              <a:lnSpc>
                <a:spcPct val="80000"/>
              </a:lnSpc>
              <a:defRPr/>
            </a:pPr>
            <a:r>
              <a:rPr lang="ja-JP" altLang="en-US" sz="1600" kern="0" dirty="0">
                <a:solidFill>
                  <a:srgbClr val="5F5F5F"/>
                </a:solidFill>
              </a:rPr>
              <a:t>任意の値を入力するのは難しい</a:t>
            </a:r>
            <a:endParaRPr lang="en-US" altLang="ja-JP" sz="1600" kern="0" dirty="0">
              <a:solidFill>
                <a:srgbClr val="5F5F5F"/>
              </a:solidFill>
            </a:endParaRPr>
          </a:p>
          <a:p>
            <a:pPr lvl="3" eaLnBrk="1" hangingPunct="1">
              <a:lnSpc>
                <a:spcPct val="80000"/>
              </a:lnSpc>
              <a:defRPr/>
            </a:pPr>
            <a:r>
              <a:rPr lang="ja-JP" altLang="en-US" sz="1400" kern="0" dirty="0">
                <a:solidFill>
                  <a:srgbClr val="5F5F5F"/>
                </a:solidFill>
              </a:rPr>
              <a:t>本当に指定の値で停止、走行が切り替わっているか？</a:t>
            </a:r>
            <a:endParaRPr lang="en-US" altLang="ja-JP" sz="1400" kern="0" dirty="0">
              <a:solidFill>
                <a:srgbClr val="5F5F5F"/>
              </a:solidFill>
            </a:endParaRPr>
          </a:p>
          <a:p>
            <a:pPr lvl="2" eaLnBrk="1" hangingPunct="1">
              <a:lnSpc>
                <a:spcPct val="80000"/>
              </a:lnSpc>
              <a:defRPr/>
            </a:pPr>
            <a:r>
              <a:rPr lang="ja-JP" altLang="en-US" sz="1600" kern="0" dirty="0">
                <a:solidFill>
                  <a:srgbClr val="5F5F5F"/>
                </a:solidFill>
              </a:rPr>
              <a:t>意図通りの値が出力されているか？</a:t>
            </a:r>
            <a:endParaRPr lang="en-US" altLang="ja-JP" sz="1600" kern="0" dirty="0">
              <a:solidFill>
                <a:srgbClr val="5F5F5F"/>
              </a:solidFill>
            </a:endParaRPr>
          </a:p>
          <a:p>
            <a:pPr lvl="3" eaLnBrk="1" hangingPunct="1">
              <a:lnSpc>
                <a:spcPct val="80000"/>
              </a:lnSpc>
              <a:defRPr/>
            </a:pPr>
            <a:r>
              <a:rPr lang="ja-JP" altLang="en-US" sz="1400" kern="0" dirty="0">
                <a:solidFill>
                  <a:srgbClr val="5F5F5F"/>
                </a:solidFill>
              </a:rPr>
              <a:t>本当に指定の速度で走行しているか？</a:t>
            </a:r>
            <a:endParaRPr lang="en-US" altLang="ja-JP" sz="1400" kern="0" dirty="0">
              <a:solidFill>
                <a:srgbClr val="5F5F5F"/>
              </a:solidFill>
            </a:endParaRPr>
          </a:p>
          <a:p>
            <a:pPr lvl="2" eaLnBrk="1" hangingPunct="1">
              <a:lnSpc>
                <a:spcPct val="80000"/>
              </a:lnSpc>
              <a:defRPr/>
            </a:pPr>
            <a:r>
              <a:rPr lang="ja-JP" altLang="en-US" sz="1600" kern="0" dirty="0">
                <a:solidFill>
                  <a:srgbClr val="5F5F5F"/>
                </a:solidFill>
              </a:rPr>
              <a:t>シミュレータが無い場合は直接実機で動作を確認するため、試行錯誤の手間が増える</a:t>
            </a:r>
            <a:endParaRPr lang="en-US" altLang="ja-JP" sz="1600" kern="0" dirty="0">
              <a:solidFill>
                <a:srgbClr val="5F5F5F"/>
              </a:solidFill>
            </a:endParaRP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672812A9-03C5-4F18-AD67-B99A45D854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8829" y="3755889"/>
            <a:ext cx="6728371" cy="27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8969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スライド番号プレースホルダ 1">
            <a:extLst>
              <a:ext uri="{FF2B5EF4-FFF2-40B4-BE49-F238E27FC236}">
                <a16:creationId xmlns:a16="http://schemas.microsoft.com/office/drawing/2014/main" id="{2AB9BE1F-6B4A-473E-B566-5D169DC021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7C1F300-389C-41C2-8B9F-6D9BF8150049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8</a:t>
            </a:fld>
            <a:endParaRPr lang="en-US" altLang="ja-JP" sz="1400"/>
          </a:p>
        </p:txBody>
      </p:sp>
      <p:sp>
        <p:nvSpPr>
          <p:cNvPr id="6147" name="スライド番号プレースホルダ 3">
            <a:extLst>
              <a:ext uri="{FF2B5EF4-FFF2-40B4-BE49-F238E27FC236}">
                <a16:creationId xmlns:a16="http://schemas.microsoft.com/office/drawing/2014/main" id="{C72AB012-0506-4F18-839E-2B9657A9FCA0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C864AF5D-89B8-4CAE-A8BC-30158EF1270E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8</a:t>
            </a:fld>
            <a:endParaRPr lang="en-US" altLang="ja-JP" sz="1400"/>
          </a:p>
        </p:txBody>
      </p:sp>
      <p:sp>
        <p:nvSpPr>
          <p:cNvPr id="6149" name="Rectangle 11">
            <a:extLst>
              <a:ext uri="{FF2B5EF4-FFF2-40B4-BE49-F238E27FC236}">
                <a16:creationId xmlns:a16="http://schemas.microsoft.com/office/drawing/2014/main" id="{47298C0D-7908-4E9B-950D-F21B2674B4C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/>
            <a:r>
              <a:rPr lang="ja-JP" altLang="en-US" dirty="0">
                <a:solidFill>
                  <a:srgbClr val="5F5F5F"/>
                </a:solidFill>
              </a:rPr>
              <a:t>表計算ソフトによるデータ入出力</a:t>
            </a:r>
            <a:endParaRPr lang="en-US" altLang="ja-JP" dirty="0">
              <a:solidFill>
                <a:srgbClr val="5F5F5F"/>
              </a:solidFill>
            </a:endParaRP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29C5A794-9B5A-4488-8CA4-16C8A3375A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37" y="1178750"/>
            <a:ext cx="8996363" cy="5421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6739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スライド番号プレースホルダ 1">
            <a:extLst>
              <a:ext uri="{FF2B5EF4-FFF2-40B4-BE49-F238E27FC236}">
                <a16:creationId xmlns:a16="http://schemas.microsoft.com/office/drawing/2014/main" id="{2AB9BE1F-6B4A-473E-B566-5D169DC021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7C1F300-389C-41C2-8B9F-6D9BF8150049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9</a:t>
            </a:fld>
            <a:endParaRPr lang="en-US" altLang="ja-JP" sz="1400"/>
          </a:p>
        </p:txBody>
      </p:sp>
      <p:sp>
        <p:nvSpPr>
          <p:cNvPr id="6147" name="スライド番号プレースホルダ 3">
            <a:extLst>
              <a:ext uri="{FF2B5EF4-FFF2-40B4-BE49-F238E27FC236}">
                <a16:creationId xmlns:a16="http://schemas.microsoft.com/office/drawing/2014/main" id="{C72AB012-0506-4F18-839E-2B9657A9FCA0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C864AF5D-89B8-4CAE-A8BC-30158EF1270E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9</a:t>
            </a:fld>
            <a:endParaRPr lang="en-US" altLang="ja-JP" sz="1400"/>
          </a:p>
        </p:txBody>
      </p:sp>
      <p:sp>
        <p:nvSpPr>
          <p:cNvPr id="6149" name="Rectangle 11">
            <a:extLst>
              <a:ext uri="{FF2B5EF4-FFF2-40B4-BE49-F238E27FC236}">
                <a16:creationId xmlns:a16="http://schemas.microsoft.com/office/drawing/2014/main" id="{47298C0D-7908-4E9B-950D-F21B2674B4C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/>
            <a:r>
              <a:rPr lang="ja-JP" altLang="en-US" dirty="0">
                <a:solidFill>
                  <a:srgbClr val="5F5F5F"/>
                </a:solidFill>
              </a:rPr>
              <a:t>デモ動画</a:t>
            </a:r>
            <a:endParaRPr lang="en-US" altLang="ja-JP" dirty="0">
              <a:solidFill>
                <a:srgbClr val="5F5F5F"/>
              </a:solidFill>
            </a:endParaRPr>
          </a:p>
        </p:txBody>
      </p:sp>
      <p:pic>
        <p:nvPicPr>
          <p:cNvPr id="4" name="OpenRTM-aist-Python %2B OpenOffice Calc">
            <a:hlinkClick r:id="" action="ppaction://media"/>
            <a:extLst>
              <a:ext uri="{FF2B5EF4-FFF2-40B4-BE49-F238E27FC236}">
                <a16:creationId xmlns:a16="http://schemas.microsoft.com/office/drawing/2014/main" id="{063A0817-A3DD-4F3A-90F8-2C09DEB8C898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2000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06614" y="1208579"/>
            <a:ext cx="7155795" cy="5366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194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776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aist-1e">
  <a:themeElements>
    <a:clrScheme name="aist-1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aist-1e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aist-1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ist-1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ist-1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ist-1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ist-1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ist-1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ist-1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ist-1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ist-1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ist-1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ist-1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ist-1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テーマ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テーマ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aist-1e</Template>
  <TotalTime>34455</TotalTime>
  <Words>904</Words>
  <Application>Microsoft Office PowerPoint</Application>
  <PresentationFormat>画面に合わせる (4:3)</PresentationFormat>
  <Paragraphs>209</Paragraphs>
  <Slides>23</Slides>
  <Notes>23</Notes>
  <HiddenSlides>0</HiddenSlides>
  <MMClips>2</MMClips>
  <ScaleCrop>false</ScaleCrop>
  <HeadingPairs>
    <vt:vector size="8" baseType="variant">
      <vt:variant>
        <vt:lpstr>使用されているフォント</vt:lpstr>
      </vt:variant>
      <vt:variant>
        <vt:i4>1</vt:i4>
      </vt:variant>
      <vt:variant>
        <vt:lpstr>テーマ</vt:lpstr>
      </vt:variant>
      <vt:variant>
        <vt:i4>1</vt:i4>
      </vt:variant>
      <vt:variant>
        <vt:lpstr>埋め込まれた OLE サーバー</vt:lpstr>
      </vt:variant>
      <vt:variant>
        <vt:i4>1</vt:i4>
      </vt:variant>
      <vt:variant>
        <vt:lpstr>スライド タイトル</vt:lpstr>
      </vt:variant>
      <vt:variant>
        <vt:i4>23</vt:i4>
      </vt:variant>
    </vt:vector>
  </HeadingPairs>
  <TitlesOfParts>
    <vt:vector size="26" baseType="lpstr">
      <vt:lpstr>Arial</vt:lpstr>
      <vt:lpstr>aist-1e</vt:lpstr>
      <vt:lpstr>Corel DESIGNER</vt:lpstr>
      <vt:lpstr>RTミドルウェア応用実習 </vt:lpstr>
      <vt:lpstr>資料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RTCのテスト</vt:lpstr>
      <vt:lpstr>表計算ソフトによるデータ入出力</vt:lpstr>
      <vt:lpstr>デモ動画</vt:lpstr>
      <vt:lpstr>デモ動画</vt:lpstr>
      <vt:lpstr>手順</vt:lpstr>
      <vt:lpstr>ポータブル版LibreOffice対応RTC</vt:lpstr>
      <vt:lpstr>RTC起動</vt:lpstr>
      <vt:lpstr>起動に失敗する場合</vt:lpstr>
      <vt:lpstr>操作ダイアログ表示</vt:lpstr>
      <vt:lpstr>ポート一覧表示</vt:lpstr>
      <vt:lpstr>ポート接続</vt:lpstr>
      <vt:lpstr>動作確認(アウトポート)</vt:lpstr>
      <vt:lpstr>動作確認(アウトポート)</vt:lpstr>
      <vt:lpstr>動作確認(インポート)</vt:lpstr>
      <vt:lpstr>ポート接続</vt:lpstr>
      <vt:lpstr>動作確認(インポート)</vt:lpstr>
      <vt:lpstr>おわりに</vt:lpstr>
    </vt:vector>
  </TitlesOfParts>
  <Company>国立研究開発法人産業技術総合研究所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スライド 1</dc:title>
  <dc:creator>安藤慶昭</dc:creator>
  <cp:lastModifiedBy>宮本信彦</cp:lastModifiedBy>
  <cp:revision>1231</cp:revision>
  <cp:lastPrinted>2019-05-31T00:39:06Z</cp:lastPrinted>
  <dcterms:created xsi:type="dcterms:W3CDTF">2005-10-20T13:06:43Z</dcterms:created>
  <dcterms:modified xsi:type="dcterms:W3CDTF">2022-10-06T03:24:58Z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dc55989-3c9e-4466-8514-eac6f80f6373_Enabled">
    <vt:lpwstr>true</vt:lpwstr>
  </property>
  <property fmtid="{D5CDD505-2E9C-101B-9397-08002B2CF9AE}" pid="3" name="MSIP_Label_ddc55989-3c9e-4466-8514-eac6f80f6373_SetDate">
    <vt:lpwstr>2022-09-29T09:19:19Z</vt:lpwstr>
  </property>
  <property fmtid="{D5CDD505-2E9C-101B-9397-08002B2CF9AE}" pid="4" name="MSIP_Label_ddc55989-3c9e-4466-8514-eac6f80f6373_Method">
    <vt:lpwstr>Privileged</vt:lpwstr>
  </property>
  <property fmtid="{D5CDD505-2E9C-101B-9397-08002B2CF9AE}" pid="5" name="MSIP_Label_ddc55989-3c9e-4466-8514-eac6f80f6373_Name">
    <vt:lpwstr>ddc55989-3c9e-4466-8514-eac6f80f6373</vt:lpwstr>
  </property>
  <property fmtid="{D5CDD505-2E9C-101B-9397-08002B2CF9AE}" pid="6" name="MSIP_Label_ddc55989-3c9e-4466-8514-eac6f80f6373_SiteId">
    <vt:lpwstr>18a7fec8-652f-409b-8369-272d9ce80620</vt:lpwstr>
  </property>
  <property fmtid="{D5CDD505-2E9C-101B-9397-08002B2CF9AE}" pid="7" name="MSIP_Label_ddc55989-3c9e-4466-8514-eac6f80f6373_ActionId">
    <vt:lpwstr>f9002529-4af3-46f9-b6d5-f255c0eb59c8</vt:lpwstr>
  </property>
  <property fmtid="{D5CDD505-2E9C-101B-9397-08002B2CF9AE}" pid="8" name="MSIP_Label_ddc55989-3c9e-4466-8514-eac6f80f6373_ContentBits">
    <vt:lpwstr>0</vt:lpwstr>
  </property>
</Properties>
</file>